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fntdata" ContentType="application/x-fontdata"/>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ppt/revisionInfo.xml" ContentType="application/vnd.ms-powerpoint.revision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51"/>
  </p:notesMasterIdLst>
  <p:sldIdLst>
    <p:sldId id="350" r:id="rId3"/>
    <p:sldId id="351" r:id="rId4"/>
    <p:sldId id="257" r:id="rId5"/>
    <p:sldId id="295" r:id="rId6"/>
    <p:sldId id="258" r:id="rId7"/>
    <p:sldId id="259" r:id="rId8"/>
    <p:sldId id="260" r:id="rId9"/>
    <p:sldId id="261" r:id="rId10"/>
    <p:sldId id="262" r:id="rId11"/>
    <p:sldId id="263" r:id="rId12"/>
    <p:sldId id="264" r:id="rId13"/>
    <p:sldId id="265" r:id="rId14"/>
    <p:sldId id="266" r:id="rId15"/>
    <p:sldId id="267" r:id="rId16"/>
    <p:sldId id="305" r:id="rId17"/>
    <p:sldId id="291" r:id="rId18"/>
    <p:sldId id="332" r:id="rId19"/>
    <p:sldId id="331" r:id="rId20"/>
    <p:sldId id="296" r:id="rId21"/>
    <p:sldId id="298" r:id="rId22"/>
    <p:sldId id="299" r:id="rId23"/>
    <p:sldId id="300" r:id="rId24"/>
    <p:sldId id="301" r:id="rId25"/>
    <p:sldId id="302" r:id="rId26"/>
    <p:sldId id="303" r:id="rId27"/>
    <p:sldId id="346" r:id="rId28"/>
    <p:sldId id="340" r:id="rId29"/>
    <p:sldId id="341" r:id="rId30"/>
    <p:sldId id="342" r:id="rId31"/>
    <p:sldId id="343" r:id="rId32"/>
    <p:sldId id="344" r:id="rId33"/>
    <p:sldId id="345" r:id="rId34"/>
    <p:sldId id="347" r:id="rId35"/>
    <p:sldId id="328" r:id="rId36"/>
    <p:sldId id="329" r:id="rId37"/>
    <p:sldId id="333" r:id="rId38"/>
    <p:sldId id="334" r:id="rId39"/>
    <p:sldId id="335" r:id="rId40"/>
    <p:sldId id="308" r:id="rId41"/>
    <p:sldId id="322" r:id="rId42"/>
    <p:sldId id="336" r:id="rId43"/>
    <p:sldId id="338" r:id="rId44"/>
    <p:sldId id="309" r:id="rId45"/>
    <p:sldId id="324" r:id="rId46"/>
    <p:sldId id="325" r:id="rId47"/>
    <p:sldId id="326" r:id="rId48"/>
    <p:sldId id="327" r:id="rId49"/>
    <p:sldId id="306" r:id="rId50"/>
  </p:sldIdLst>
  <p:sldSz cx="12192000" cy="6858000"/>
  <p:notesSz cx="6858000" cy="9144000"/>
  <p:embeddedFontLst>
    <p:embeddedFont>
      <p:font typeface="Century Gothic" panose="020B0502020202020204"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A158B8-F2FC-3012-BB59-F46D634ED1D6}" v="49" dt="2020-05-31T17:30:13.422"/>
    <p1510:client id="{C23CE4E8-24F8-704E-9C94-9FB73A524D05}" v="686" dt="2020-05-29T05:11:39.449"/>
    <p1510:client id="{DAEE8B69-8B86-FA7B-FD9D-06541BF9E605}" v="6" dt="2020-06-01T01:51:35.359"/>
    <p1510:client id="{DC221D54-6E5F-E313-D927-B3B2A5631739}" v="847" dt="2020-06-01T01:29:53.3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4.fntdata"/><Relationship Id="rId63" Type="http://schemas.openxmlformats.org/officeDocument/2006/relationships/customXml" Target="../customXml/item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customXml" Target="../customXml/item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5" name="Google Shape;5;n"/>
          <p:cNvSpPr txBox="1">
            <a:spLocks noGrp="1"/>
          </p:cNvSpPr>
          <p:nvPr>
            <p:ph type="hdr" idx="3"/>
          </p:nvPr>
        </p:nvSpPr>
        <p:spPr>
          <a:xfrm>
            <a:off x="0" y="0"/>
            <a:ext cx="3280680" cy="53424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 name="Google Shape;6;n"/>
          <p:cNvSpPr txBox="1">
            <a:spLocks noGrp="1"/>
          </p:cNvSpPr>
          <p:nvPr>
            <p:ph type="dt" idx="10"/>
          </p:nvPr>
        </p:nvSpPr>
        <p:spPr>
          <a:xfrm>
            <a:off x="4278960" y="0"/>
            <a:ext cx="3280680" cy="53424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10157400"/>
            <a:ext cx="3280680" cy="53424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n"/>
          <p:cNvSpPr txBox="1">
            <a:spLocks noGrp="1"/>
          </p:cNvSpPr>
          <p:nvPr>
            <p:ph type="sldNum" idx="12"/>
          </p:nvPr>
        </p:nvSpPr>
        <p:spPr>
          <a:xfrm>
            <a:off x="4278960" y="10157400"/>
            <a:ext cx="3280680" cy="53424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fld id="{00000000-1234-1234-1234-123412341234}" type="slidenum">
              <a:rPr lang="en-US" sz="1400" b="0" i="0" u="none" strike="noStrike" cap="none">
                <a:latin typeface="Times New Roman"/>
                <a:ea typeface="Times New Roman"/>
                <a:cs typeface="Times New Roman"/>
                <a:sym typeface="Times New Roman"/>
              </a:rPr>
              <a:t>‹#›</a:t>
            </a:fld>
            <a:endParaRPr sz="1400" b="0" i="0" u="none" strike="noStrike" cap="none">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 name="Google Shape;144;p1: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endParaRPr sz="2000" b="0" strike="noStrike">
              <a:latin typeface="Arial"/>
              <a:ea typeface="Arial"/>
              <a:cs typeface="Arial"/>
              <a:sym typeface="Arial"/>
            </a:endParaRPr>
          </a:p>
        </p:txBody>
      </p:sp>
      <p:sp>
        <p:nvSpPr>
          <p:cNvPr id="145" name="Google Shape;145;p1: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2</a:t>
            </a:fld>
            <a:endParaRPr sz="1200" b="0" strike="noStrike">
              <a:latin typeface="Times New Roman"/>
              <a:ea typeface="Times New Roman"/>
              <a:cs typeface="Times New Roman"/>
              <a:sym typeface="Times New Roman"/>
            </a:endParaRPr>
          </a:p>
        </p:txBody>
      </p:sp>
    </p:spTree>
    <p:extLst>
      <p:ext uri="{BB962C8B-B14F-4D97-AF65-F5344CB8AC3E}">
        <p14:creationId xmlns:p14="http://schemas.microsoft.com/office/powerpoint/2010/main" val="4006751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80880aefb7_0_46: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80880aefb7_0_46: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01" name="Google Shape;201;g80880aefb7_0_46: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87b5261dbb_0_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87b5261dbb_0_0: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08" name="Google Shape;208;g87b5261dbb_0_0: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7b5261dbb_0_8: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7b5261dbb_0_8: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15" name="Google Shape;215;g87b5261dbb_0_8: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87b5261dbb_0_17: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87b5261dbb_0_17: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3" name="Google Shape;223;g87b5261dbb_0_17: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3: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8" name="Google Shape;228;p3: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3312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4: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34" name="Google Shape;234;p4: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2525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52" name="Google Shape;152;p2: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3: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8" name="Google Shape;228;p3: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4012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80880aefb7_0_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80880aefb7_0_0: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59" name="Google Shape;159;g80880aefb7_0_0: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0880aefb7_0_6: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0880aefb7_0_6: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66" name="Google Shape;166;g80880aefb7_0_6: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0880aefb7_0_11: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0880aefb7_0_11: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72" name="Google Shape;172;g80880aefb7_0_11: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0880aefb7_0_25: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0880aefb7_0_25: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80" name="Google Shape;180;g80880aefb7_0_25: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80880aefb7_0_33: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80880aefb7_0_33: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87" name="Google Shape;187;g80880aefb7_0_33: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80880aefb7_0_4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80880aefb7_0_40: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4" name="Google Shape;194;g80880aefb7_0_40: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9"/>
        <p:cNvGrpSpPr/>
        <p:nvPr/>
      </p:nvGrpSpPr>
      <p:grpSpPr>
        <a:xfrm>
          <a:off x="0" y="0"/>
          <a:ext cx="0" cy="0"/>
          <a:chOff x="0" y="0"/>
          <a:chExt cx="0" cy="0"/>
        </a:xfrm>
      </p:grpSpPr>
      <p:sp>
        <p:nvSpPr>
          <p:cNvPr id="30" name="Google Shape;30;p2"/>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
          <p:cNvSpPr txBox="1">
            <a:spLocks noGrp="1"/>
          </p:cNvSpPr>
          <p:nvPr>
            <p:ph type="subTitle" idx="1"/>
          </p:nvPr>
        </p:nvSpPr>
        <p:spPr>
          <a:xfrm>
            <a:off x="1154880" y="2603520"/>
            <a:ext cx="8825400" cy="34160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59"/>
        <p:cNvGrpSpPr/>
        <p:nvPr/>
      </p:nvGrpSpPr>
      <p:grpSpPr>
        <a:xfrm>
          <a:off x="0" y="0"/>
          <a:ext cx="0" cy="0"/>
          <a:chOff x="0" y="0"/>
          <a:chExt cx="0" cy="0"/>
        </a:xfrm>
      </p:grpSpPr>
      <p:sp>
        <p:nvSpPr>
          <p:cNvPr id="60" name="Google Shape;60;p11"/>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1"/>
          <p:cNvSpPr txBox="1">
            <a:spLocks noGrp="1"/>
          </p:cNvSpPr>
          <p:nvPr>
            <p:ph type="body" idx="1"/>
          </p:nvPr>
        </p:nvSpPr>
        <p:spPr>
          <a:xfrm>
            <a:off x="1154880" y="2603520"/>
            <a:ext cx="882540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2" name="Google Shape;62;p11"/>
          <p:cNvSpPr txBox="1">
            <a:spLocks noGrp="1"/>
          </p:cNvSpPr>
          <p:nvPr>
            <p:ph type="body" idx="2"/>
          </p:nvPr>
        </p:nvSpPr>
        <p:spPr>
          <a:xfrm>
            <a:off x="1154880" y="4388040"/>
            <a:ext cx="882540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2"/>
          <p:cNvSpPr txBox="1">
            <a:spLocks noGrp="1"/>
          </p:cNvSpPr>
          <p:nvPr>
            <p:ph type="body" idx="1"/>
          </p:nvPr>
        </p:nvSpPr>
        <p:spPr>
          <a:xfrm>
            <a:off x="1154880" y="260352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6" name="Google Shape;66;p12"/>
          <p:cNvSpPr txBox="1">
            <a:spLocks noGrp="1"/>
          </p:cNvSpPr>
          <p:nvPr>
            <p:ph type="body" idx="2"/>
          </p:nvPr>
        </p:nvSpPr>
        <p:spPr>
          <a:xfrm>
            <a:off x="5677200" y="260352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7" name="Google Shape;67;p12"/>
          <p:cNvSpPr txBox="1">
            <a:spLocks noGrp="1"/>
          </p:cNvSpPr>
          <p:nvPr>
            <p:ph type="body" idx="3"/>
          </p:nvPr>
        </p:nvSpPr>
        <p:spPr>
          <a:xfrm>
            <a:off x="1154880" y="438804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8" name="Google Shape;68;p12"/>
          <p:cNvSpPr txBox="1">
            <a:spLocks noGrp="1"/>
          </p:cNvSpPr>
          <p:nvPr>
            <p:ph type="body" idx="4"/>
          </p:nvPr>
        </p:nvSpPr>
        <p:spPr>
          <a:xfrm>
            <a:off x="5677200" y="438804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69"/>
        <p:cNvGrpSpPr/>
        <p:nvPr/>
      </p:nvGrpSpPr>
      <p:grpSpPr>
        <a:xfrm>
          <a:off x="0" y="0"/>
          <a:ext cx="0" cy="0"/>
          <a:chOff x="0" y="0"/>
          <a:chExt cx="0" cy="0"/>
        </a:xfrm>
      </p:grpSpPr>
      <p:sp>
        <p:nvSpPr>
          <p:cNvPr id="70" name="Google Shape;70;p13"/>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3"/>
          <p:cNvSpPr txBox="1">
            <a:spLocks noGrp="1"/>
          </p:cNvSpPr>
          <p:nvPr>
            <p:ph type="body" idx="1"/>
          </p:nvPr>
        </p:nvSpPr>
        <p:spPr>
          <a:xfrm>
            <a:off x="1154880" y="2603520"/>
            <a:ext cx="28414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2" name="Google Shape;72;p13"/>
          <p:cNvSpPr txBox="1">
            <a:spLocks noGrp="1"/>
          </p:cNvSpPr>
          <p:nvPr>
            <p:ph type="body" idx="2"/>
          </p:nvPr>
        </p:nvSpPr>
        <p:spPr>
          <a:xfrm>
            <a:off x="4138920" y="2603520"/>
            <a:ext cx="28414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3" name="Google Shape;73;p13"/>
          <p:cNvSpPr txBox="1">
            <a:spLocks noGrp="1"/>
          </p:cNvSpPr>
          <p:nvPr>
            <p:ph type="body" idx="3"/>
          </p:nvPr>
        </p:nvSpPr>
        <p:spPr>
          <a:xfrm>
            <a:off x="7122600" y="2603520"/>
            <a:ext cx="28414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4" name="Google Shape;74;p13"/>
          <p:cNvSpPr txBox="1">
            <a:spLocks noGrp="1"/>
          </p:cNvSpPr>
          <p:nvPr>
            <p:ph type="body" idx="4"/>
          </p:nvPr>
        </p:nvSpPr>
        <p:spPr>
          <a:xfrm>
            <a:off x="1154880" y="4388040"/>
            <a:ext cx="28414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5" name="Google Shape;75;p13"/>
          <p:cNvSpPr txBox="1">
            <a:spLocks noGrp="1"/>
          </p:cNvSpPr>
          <p:nvPr>
            <p:ph type="body" idx="5"/>
          </p:nvPr>
        </p:nvSpPr>
        <p:spPr>
          <a:xfrm>
            <a:off x="4138920" y="4388040"/>
            <a:ext cx="28414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6" name="Google Shape;76;p13"/>
          <p:cNvSpPr txBox="1">
            <a:spLocks noGrp="1"/>
          </p:cNvSpPr>
          <p:nvPr>
            <p:ph type="body" idx="6"/>
          </p:nvPr>
        </p:nvSpPr>
        <p:spPr>
          <a:xfrm>
            <a:off x="7122600" y="4388040"/>
            <a:ext cx="28414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94"/>
        <p:cNvGrpSpPr/>
        <p:nvPr/>
      </p:nvGrpSpPr>
      <p:grpSpPr>
        <a:xfrm>
          <a:off x="0" y="0"/>
          <a:ext cx="0" cy="0"/>
          <a:chOff x="0" y="0"/>
          <a:chExt cx="0" cy="0"/>
        </a:xfrm>
      </p:grpSpPr>
    </p:spTree>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5"/>
        <p:cNvGrpSpPr/>
        <p:nvPr/>
      </p:nvGrpSpPr>
      <p:grpSpPr>
        <a:xfrm>
          <a:off x="0" y="0"/>
          <a:ext cx="0" cy="0"/>
          <a:chOff x="0" y="0"/>
          <a:chExt cx="0" cy="0"/>
        </a:xfrm>
      </p:grpSpPr>
      <p:sp>
        <p:nvSpPr>
          <p:cNvPr id="96" name="Google Shape;96;p16"/>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6"/>
          <p:cNvSpPr txBox="1">
            <a:spLocks noGrp="1"/>
          </p:cNvSpPr>
          <p:nvPr>
            <p:ph type="subTitle" idx="1"/>
          </p:nvPr>
        </p:nvSpPr>
        <p:spPr>
          <a:xfrm>
            <a:off x="1154880" y="2603520"/>
            <a:ext cx="8825400" cy="34160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7"/>
          <p:cNvSpPr txBox="1">
            <a:spLocks noGrp="1"/>
          </p:cNvSpPr>
          <p:nvPr>
            <p:ph type="body" idx="1"/>
          </p:nvPr>
        </p:nvSpPr>
        <p:spPr>
          <a:xfrm>
            <a:off x="1154880" y="2603520"/>
            <a:ext cx="8825400" cy="3416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8"/>
          <p:cNvSpPr txBox="1">
            <a:spLocks noGrp="1"/>
          </p:cNvSpPr>
          <p:nvPr>
            <p:ph type="body" idx="1"/>
          </p:nvPr>
        </p:nvSpPr>
        <p:spPr>
          <a:xfrm>
            <a:off x="1154880" y="2603520"/>
            <a:ext cx="4306680" cy="3416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4" name="Google Shape;104;p18"/>
          <p:cNvSpPr txBox="1">
            <a:spLocks noGrp="1"/>
          </p:cNvSpPr>
          <p:nvPr>
            <p:ph type="body" idx="2"/>
          </p:nvPr>
        </p:nvSpPr>
        <p:spPr>
          <a:xfrm>
            <a:off x="5677200" y="2603520"/>
            <a:ext cx="4306680" cy="3416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07"/>
        <p:cNvGrpSpPr/>
        <p:nvPr/>
      </p:nvGrpSpPr>
      <p:grpSpPr>
        <a:xfrm>
          <a:off x="0" y="0"/>
          <a:ext cx="0" cy="0"/>
          <a:chOff x="0" y="0"/>
          <a:chExt cx="0" cy="0"/>
        </a:xfrm>
      </p:grpSpPr>
      <p:sp>
        <p:nvSpPr>
          <p:cNvPr id="108" name="Google Shape;108;p20"/>
          <p:cNvSpPr txBox="1">
            <a:spLocks noGrp="1"/>
          </p:cNvSpPr>
          <p:nvPr>
            <p:ph type="subTitle" idx="1"/>
          </p:nvPr>
        </p:nvSpPr>
        <p:spPr>
          <a:xfrm>
            <a:off x="1154880" y="973800"/>
            <a:ext cx="8760960" cy="32770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1"/>
          <p:cNvSpPr txBox="1">
            <a:spLocks noGrp="1"/>
          </p:cNvSpPr>
          <p:nvPr>
            <p:ph type="body" idx="1"/>
          </p:nvPr>
        </p:nvSpPr>
        <p:spPr>
          <a:xfrm>
            <a:off x="1154880" y="260352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2" name="Google Shape;112;p21"/>
          <p:cNvSpPr txBox="1">
            <a:spLocks noGrp="1"/>
          </p:cNvSpPr>
          <p:nvPr>
            <p:ph type="body" idx="2"/>
          </p:nvPr>
        </p:nvSpPr>
        <p:spPr>
          <a:xfrm>
            <a:off x="5677200" y="2603520"/>
            <a:ext cx="4306680" cy="3416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3" name="Google Shape;113;p21"/>
          <p:cNvSpPr txBox="1">
            <a:spLocks noGrp="1"/>
          </p:cNvSpPr>
          <p:nvPr>
            <p:ph type="body" idx="3"/>
          </p:nvPr>
        </p:nvSpPr>
        <p:spPr>
          <a:xfrm>
            <a:off x="1154880" y="438804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2"/>
        <p:cNvGrpSpPr/>
        <p:nvPr/>
      </p:nvGrpSpPr>
      <p:grpSpPr>
        <a:xfrm>
          <a:off x="0" y="0"/>
          <a:ext cx="0" cy="0"/>
          <a:chOff x="0" y="0"/>
          <a:chExt cx="0" cy="0"/>
        </a:xfrm>
      </p:grpSpPr>
    </p:spTree>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2"/>
          <p:cNvSpPr txBox="1">
            <a:spLocks noGrp="1"/>
          </p:cNvSpPr>
          <p:nvPr>
            <p:ph type="body" idx="1"/>
          </p:nvPr>
        </p:nvSpPr>
        <p:spPr>
          <a:xfrm>
            <a:off x="1154880" y="2603520"/>
            <a:ext cx="4306680" cy="3416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7" name="Google Shape;117;p22"/>
          <p:cNvSpPr txBox="1">
            <a:spLocks noGrp="1"/>
          </p:cNvSpPr>
          <p:nvPr>
            <p:ph type="body" idx="2"/>
          </p:nvPr>
        </p:nvSpPr>
        <p:spPr>
          <a:xfrm>
            <a:off x="5677200" y="260352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8" name="Google Shape;118;p22"/>
          <p:cNvSpPr txBox="1">
            <a:spLocks noGrp="1"/>
          </p:cNvSpPr>
          <p:nvPr>
            <p:ph type="body" idx="3"/>
          </p:nvPr>
        </p:nvSpPr>
        <p:spPr>
          <a:xfrm>
            <a:off x="5677200" y="438804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19"/>
        <p:cNvGrpSpPr/>
        <p:nvPr/>
      </p:nvGrpSpPr>
      <p:grpSpPr>
        <a:xfrm>
          <a:off x="0" y="0"/>
          <a:ext cx="0" cy="0"/>
          <a:chOff x="0" y="0"/>
          <a:chExt cx="0" cy="0"/>
        </a:xfrm>
      </p:grpSpPr>
      <p:sp>
        <p:nvSpPr>
          <p:cNvPr id="120" name="Google Shape;120;p23"/>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23"/>
          <p:cNvSpPr txBox="1">
            <a:spLocks noGrp="1"/>
          </p:cNvSpPr>
          <p:nvPr>
            <p:ph type="body" idx="1"/>
          </p:nvPr>
        </p:nvSpPr>
        <p:spPr>
          <a:xfrm>
            <a:off x="1154880" y="260352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22" name="Google Shape;122;p23"/>
          <p:cNvSpPr txBox="1">
            <a:spLocks noGrp="1"/>
          </p:cNvSpPr>
          <p:nvPr>
            <p:ph type="body" idx="2"/>
          </p:nvPr>
        </p:nvSpPr>
        <p:spPr>
          <a:xfrm>
            <a:off x="5677200" y="260352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23" name="Google Shape;123;p23"/>
          <p:cNvSpPr txBox="1">
            <a:spLocks noGrp="1"/>
          </p:cNvSpPr>
          <p:nvPr>
            <p:ph type="body" idx="3"/>
          </p:nvPr>
        </p:nvSpPr>
        <p:spPr>
          <a:xfrm>
            <a:off x="1154880" y="4388040"/>
            <a:ext cx="882540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24"/>
          <p:cNvSpPr txBox="1">
            <a:spLocks noGrp="1"/>
          </p:cNvSpPr>
          <p:nvPr>
            <p:ph type="body" idx="1"/>
          </p:nvPr>
        </p:nvSpPr>
        <p:spPr>
          <a:xfrm>
            <a:off x="1154880" y="2603520"/>
            <a:ext cx="882540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27" name="Google Shape;127;p24"/>
          <p:cNvSpPr txBox="1">
            <a:spLocks noGrp="1"/>
          </p:cNvSpPr>
          <p:nvPr>
            <p:ph type="body" idx="2"/>
          </p:nvPr>
        </p:nvSpPr>
        <p:spPr>
          <a:xfrm>
            <a:off x="1154880" y="4388040"/>
            <a:ext cx="882540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28"/>
        <p:cNvGrpSpPr/>
        <p:nvPr/>
      </p:nvGrpSpPr>
      <p:grpSpPr>
        <a:xfrm>
          <a:off x="0" y="0"/>
          <a:ext cx="0" cy="0"/>
          <a:chOff x="0" y="0"/>
          <a:chExt cx="0" cy="0"/>
        </a:xfrm>
      </p:grpSpPr>
      <p:sp>
        <p:nvSpPr>
          <p:cNvPr id="129" name="Google Shape;129;p25"/>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25"/>
          <p:cNvSpPr txBox="1">
            <a:spLocks noGrp="1"/>
          </p:cNvSpPr>
          <p:nvPr>
            <p:ph type="body" idx="1"/>
          </p:nvPr>
        </p:nvSpPr>
        <p:spPr>
          <a:xfrm>
            <a:off x="1154880" y="260352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1" name="Google Shape;131;p25"/>
          <p:cNvSpPr txBox="1">
            <a:spLocks noGrp="1"/>
          </p:cNvSpPr>
          <p:nvPr>
            <p:ph type="body" idx="2"/>
          </p:nvPr>
        </p:nvSpPr>
        <p:spPr>
          <a:xfrm>
            <a:off x="5677200" y="260352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2" name="Google Shape;132;p25"/>
          <p:cNvSpPr txBox="1">
            <a:spLocks noGrp="1"/>
          </p:cNvSpPr>
          <p:nvPr>
            <p:ph type="body" idx="3"/>
          </p:nvPr>
        </p:nvSpPr>
        <p:spPr>
          <a:xfrm>
            <a:off x="1154880" y="438804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3" name="Google Shape;133;p25"/>
          <p:cNvSpPr txBox="1">
            <a:spLocks noGrp="1"/>
          </p:cNvSpPr>
          <p:nvPr>
            <p:ph type="body" idx="4"/>
          </p:nvPr>
        </p:nvSpPr>
        <p:spPr>
          <a:xfrm>
            <a:off x="5677200" y="438804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6"/>
          <p:cNvSpPr txBox="1">
            <a:spLocks noGrp="1"/>
          </p:cNvSpPr>
          <p:nvPr>
            <p:ph type="body" idx="1"/>
          </p:nvPr>
        </p:nvSpPr>
        <p:spPr>
          <a:xfrm>
            <a:off x="1154880" y="2603520"/>
            <a:ext cx="28414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7" name="Google Shape;137;p26"/>
          <p:cNvSpPr txBox="1">
            <a:spLocks noGrp="1"/>
          </p:cNvSpPr>
          <p:nvPr>
            <p:ph type="body" idx="2"/>
          </p:nvPr>
        </p:nvSpPr>
        <p:spPr>
          <a:xfrm>
            <a:off x="4138920" y="2603520"/>
            <a:ext cx="28414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8" name="Google Shape;138;p26"/>
          <p:cNvSpPr txBox="1">
            <a:spLocks noGrp="1"/>
          </p:cNvSpPr>
          <p:nvPr>
            <p:ph type="body" idx="3"/>
          </p:nvPr>
        </p:nvSpPr>
        <p:spPr>
          <a:xfrm>
            <a:off x="7122600" y="2603520"/>
            <a:ext cx="28414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9" name="Google Shape;139;p26"/>
          <p:cNvSpPr txBox="1">
            <a:spLocks noGrp="1"/>
          </p:cNvSpPr>
          <p:nvPr>
            <p:ph type="body" idx="4"/>
          </p:nvPr>
        </p:nvSpPr>
        <p:spPr>
          <a:xfrm>
            <a:off x="1154880" y="4388040"/>
            <a:ext cx="28414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0" name="Google Shape;140;p26"/>
          <p:cNvSpPr txBox="1">
            <a:spLocks noGrp="1"/>
          </p:cNvSpPr>
          <p:nvPr>
            <p:ph type="body" idx="5"/>
          </p:nvPr>
        </p:nvSpPr>
        <p:spPr>
          <a:xfrm>
            <a:off x="4138920" y="4388040"/>
            <a:ext cx="28414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1" name="Google Shape;141;p26"/>
          <p:cNvSpPr txBox="1">
            <a:spLocks noGrp="1"/>
          </p:cNvSpPr>
          <p:nvPr>
            <p:ph type="body" idx="6"/>
          </p:nvPr>
        </p:nvSpPr>
        <p:spPr>
          <a:xfrm>
            <a:off x="7122600" y="4388040"/>
            <a:ext cx="28414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body" idx="1"/>
          </p:nvPr>
        </p:nvSpPr>
        <p:spPr>
          <a:xfrm>
            <a:off x="1154880" y="2603520"/>
            <a:ext cx="8825400" cy="3416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1154880" y="2603520"/>
            <a:ext cx="4306680" cy="3416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9" name="Google Shape;39;p5"/>
          <p:cNvSpPr txBox="1">
            <a:spLocks noGrp="1"/>
          </p:cNvSpPr>
          <p:nvPr>
            <p:ph type="body" idx="2"/>
          </p:nvPr>
        </p:nvSpPr>
        <p:spPr>
          <a:xfrm>
            <a:off x="5677200" y="2603520"/>
            <a:ext cx="4306680" cy="3416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1154880" y="973800"/>
            <a:ext cx="8760960" cy="32770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8"/>
          <p:cNvSpPr txBox="1">
            <a:spLocks noGrp="1"/>
          </p:cNvSpPr>
          <p:nvPr>
            <p:ph type="body" idx="1"/>
          </p:nvPr>
        </p:nvSpPr>
        <p:spPr>
          <a:xfrm>
            <a:off x="1154880" y="260352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8"/>
          <p:cNvSpPr txBox="1">
            <a:spLocks noGrp="1"/>
          </p:cNvSpPr>
          <p:nvPr>
            <p:ph type="body" idx="2"/>
          </p:nvPr>
        </p:nvSpPr>
        <p:spPr>
          <a:xfrm>
            <a:off x="5677200" y="2603520"/>
            <a:ext cx="4306680" cy="3416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8"/>
          <p:cNvSpPr txBox="1">
            <a:spLocks noGrp="1"/>
          </p:cNvSpPr>
          <p:nvPr>
            <p:ph type="body" idx="3"/>
          </p:nvPr>
        </p:nvSpPr>
        <p:spPr>
          <a:xfrm>
            <a:off x="1154880" y="438804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9"/>
          <p:cNvSpPr txBox="1">
            <a:spLocks noGrp="1"/>
          </p:cNvSpPr>
          <p:nvPr>
            <p:ph type="body" idx="1"/>
          </p:nvPr>
        </p:nvSpPr>
        <p:spPr>
          <a:xfrm>
            <a:off x="1154880" y="2603520"/>
            <a:ext cx="4306680" cy="34160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9"/>
          <p:cNvSpPr txBox="1">
            <a:spLocks noGrp="1"/>
          </p:cNvSpPr>
          <p:nvPr>
            <p:ph type="body" idx="2"/>
          </p:nvPr>
        </p:nvSpPr>
        <p:spPr>
          <a:xfrm>
            <a:off x="5677200" y="260352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9"/>
          <p:cNvSpPr txBox="1">
            <a:spLocks noGrp="1"/>
          </p:cNvSpPr>
          <p:nvPr>
            <p:ph type="body" idx="3"/>
          </p:nvPr>
        </p:nvSpPr>
        <p:spPr>
          <a:xfrm>
            <a:off x="5677200" y="438804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1154880" y="973800"/>
            <a:ext cx="8760960" cy="706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154880" y="260352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7" name="Google Shape;57;p10"/>
          <p:cNvSpPr txBox="1">
            <a:spLocks noGrp="1"/>
          </p:cNvSpPr>
          <p:nvPr>
            <p:ph type="body" idx="2"/>
          </p:nvPr>
        </p:nvSpPr>
        <p:spPr>
          <a:xfrm>
            <a:off x="5677200" y="2603520"/>
            <a:ext cx="430668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8" name="Google Shape;58;p10"/>
          <p:cNvSpPr txBox="1">
            <a:spLocks noGrp="1"/>
          </p:cNvSpPr>
          <p:nvPr>
            <p:ph type="body" idx="3"/>
          </p:nvPr>
        </p:nvSpPr>
        <p:spPr>
          <a:xfrm>
            <a:off x="1154880" y="4388040"/>
            <a:ext cx="8825400" cy="162936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0" y="0"/>
            <a:ext cx="12191760" cy="6857640"/>
            <a:chOff x="0" y="0"/>
            <a:chExt cx="12191760" cy="6857640"/>
          </a:xfrm>
        </p:grpSpPr>
        <p:sp>
          <p:nvSpPr>
            <p:cNvPr id="11" name="Google Shape;11;p1"/>
            <p:cNvSpPr/>
            <p:nvPr/>
          </p:nvSpPr>
          <p:spPr>
            <a:xfrm>
              <a:off x="0" y="0"/>
              <a:ext cx="12191760" cy="6857640"/>
            </a:xfrm>
            <a:prstGeom prst="rect">
              <a:avLst/>
            </a:prstGeom>
            <a:blipFill rotWithShape="1">
              <a:blip r:embed="rId1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0" y="2666880"/>
              <a:ext cx="4190760" cy="419076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lin ang="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0" y="2895480"/>
              <a:ext cx="2361960" cy="236196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lin ang="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8609040" y="5867280"/>
              <a:ext cx="990360" cy="99036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lin ang="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8609040" y="1676520"/>
              <a:ext cx="2819160" cy="281916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lin ang="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7999560" y="8640"/>
              <a:ext cx="1599840" cy="159984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lin ang="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rot="-589800">
              <a:off x="8490960" y="1797480"/>
              <a:ext cx="3299040" cy="440640"/>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459360" y="1866240"/>
              <a:ext cx="11277360" cy="453348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9" name="Google Shape;19;p1"/>
            <p:cNvSpPr/>
            <p:nvPr/>
          </p:nvSpPr>
          <p:spPr>
            <a:xfrm>
              <a:off x="0" y="1440"/>
              <a:ext cx="12191760" cy="6856200"/>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grpSp>
        <p:nvGrpSpPr>
          <p:cNvPr id="20" name="Google Shape;20;p1"/>
          <p:cNvGrpSpPr/>
          <p:nvPr/>
        </p:nvGrpSpPr>
        <p:grpSpPr>
          <a:xfrm>
            <a:off x="0" y="0"/>
            <a:ext cx="12191760" cy="6857640"/>
            <a:chOff x="0" y="0"/>
            <a:chExt cx="12191760" cy="6857640"/>
          </a:xfrm>
        </p:grpSpPr>
        <p:sp>
          <p:nvSpPr>
            <p:cNvPr id="21" name="Google Shape;21;p1"/>
            <p:cNvSpPr/>
            <p:nvPr/>
          </p:nvSpPr>
          <p:spPr>
            <a:xfrm>
              <a:off x="0" y="0"/>
              <a:ext cx="12191760" cy="6857640"/>
            </a:xfrm>
            <a:prstGeom prst="rect">
              <a:avLst/>
            </a:prstGeom>
            <a:blipFill rotWithShape="1">
              <a:blip r:embed="rId1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
            <p:cNvSpPr/>
            <p:nvPr/>
          </p:nvSpPr>
          <p:spPr>
            <a:xfrm>
              <a:off x="0" y="1440"/>
              <a:ext cx="12191760" cy="6856200"/>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3" name="Google Shape;23;p1"/>
          <p:cNvSpPr txBox="1">
            <a:spLocks noGrp="1"/>
          </p:cNvSpPr>
          <p:nvPr>
            <p:ph type="title"/>
          </p:nvPr>
        </p:nvSpPr>
        <p:spPr>
          <a:xfrm>
            <a:off x="1154880" y="2099880"/>
            <a:ext cx="8825400" cy="267732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24" name="Google Shape;24;p1"/>
          <p:cNvSpPr txBox="1">
            <a:spLocks noGrp="1"/>
          </p:cNvSpPr>
          <p:nvPr>
            <p:ph type="dt" idx="10"/>
          </p:nvPr>
        </p:nvSpPr>
        <p:spPr>
          <a:xfrm rot="5400000">
            <a:off x="10159200" y="1792080"/>
            <a:ext cx="990360" cy="30456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25" name="Google Shape;25;p1"/>
          <p:cNvSpPr txBox="1">
            <a:spLocks noGrp="1"/>
          </p:cNvSpPr>
          <p:nvPr>
            <p:ph type="ftr" idx="11"/>
          </p:nvPr>
        </p:nvSpPr>
        <p:spPr>
          <a:xfrm rot="5400000">
            <a:off x="8952120" y="3227760"/>
            <a:ext cx="3859560" cy="30456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26" name="Google Shape;26;p1"/>
          <p:cNvSpPr/>
          <p:nvPr/>
        </p:nvSpPr>
        <p:spPr>
          <a:xfrm>
            <a:off x="10437840" y="0"/>
            <a:ext cx="685440" cy="114264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
          <p:cNvSpPr txBox="1">
            <a:spLocks noGrp="1"/>
          </p:cNvSpPr>
          <p:nvPr>
            <p:ph type="sldNum" idx="12"/>
          </p:nvPr>
        </p:nvSpPr>
        <p:spPr>
          <a:xfrm>
            <a:off x="10352520" y="295560"/>
            <a:ext cx="837720" cy="767160"/>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buNone/>
              <a:defRPr sz="2800" b="0" i="0" u="none" strike="noStrike" cap="none">
                <a:solidFill>
                  <a:srgbClr val="FFFFFF"/>
                </a:solidFill>
                <a:latin typeface="Century Gothic"/>
                <a:ea typeface="Century Gothic"/>
                <a:cs typeface="Century Gothic"/>
                <a:sym typeface="Century Gothic"/>
              </a:defRPr>
            </a:lvl1pPr>
            <a:lvl2pPr marL="0" marR="0" lvl="1" indent="0" algn="ctr" rtl="0">
              <a:lnSpc>
                <a:spcPct val="100000"/>
              </a:lnSpc>
              <a:spcBef>
                <a:spcPts val="0"/>
              </a:spcBef>
              <a:buNone/>
              <a:defRPr sz="2800" b="0" i="0" u="none" strike="noStrike" cap="none">
                <a:solidFill>
                  <a:srgbClr val="FFFFFF"/>
                </a:solidFill>
                <a:latin typeface="Century Gothic"/>
                <a:ea typeface="Century Gothic"/>
                <a:cs typeface="Century Gothic"/>
                <a:sym typeface="Century Gothic"/>
              </a:defRPr>
            </a:lvl2pPr>
            <a:lvl3pPr marL="0" marR="0" lvl="2" indent="0" algn="ctr" rtl="0">
              <a:lnSpc>
                <a:spcPct val="100000"/>
              </a:lnSpc>
              <a:spcBef>
                <a:spcPts val="0"/>
              </a:spcBef>
              <a:buNone/>
              <a:defRPr sz="2800" b="0" i="0" u="none" strike="noStrike" cap="none">
                <a:solidFill>
                  <a:srgbClr val="FFFFFF"/>
                </a:solidFill>
                <a:latin typeface="Century Gothic"/>
                <a:ea typeface="Century Gothic"/>
                <a:cs typeface="Century Gothic"/>
                <a:sym typeface="Century Gothic"/>
              </a:defRPr>
            </a:lvl3pPr>
            <a:lvl4pPr marL="0" marR="0" lvl="3" indent="0" algn="ctr" rtl="0">
              <a:lnSpc>
                <a:spcPct val="100000"/>
              </a:lnSpc>
              <a:spcBef>
                <a:spcPts val="0"/>
              </a:spcBef>
              <a:buNone/>
              <a:defRPr sz="2800" b="0" i="0" u="none" strike="noStrike" cap="none">
                <a:solidFill>
                  <a:srgbClr val="FFFFFF"/>
                </a:solidFill>
                <a:latin typeface="Century Gothic"/>
                <a:ea typeface="Century Gothic"/>
                <a:cs typeface="Century Gothic"/>
                <a:sym typeface="Century Gothic"/>
              </a:defRPr>
            </a:lvl4pPr>
            <a:lvl5pPr marL="0" marR="0" lvl="4" indent="0" algn="ctr" rtl="0">
              <a:lnSpc>
                <a:spcPct val="100000"/>
              </a:lnSpc>
              <a:spcBef>
                <a:spcPts val="0"/>
              </a:spcBef>
              <a:buNone/>
              <a:defRPr sz="2800" b="0" i="0" u="none" strike="noStrike" cap="none">
                <a:solidFill>
                  <a:srgbClr val="FFFFFF"/>
                </a:solidFill>
                <a:latin typeface="Century Gothic"/>
                <a:ea typeface="Century Gothic"/>
                <a:cs typeface="Century Gothic"/>
                <a:sym typeface="Century Gothic"/>
              </a:defRPr>
            </a:lvl5pPr>
            <a:lvl6pPr marL="0" marR="0" lvl="5" indent="0" algn="ctr" rtl="0">
              <a:lnSpc>
                <a:spcPct val="100000"/>
              </a:lnSpc>
              <a:spcBef>
                <a:spcPts val="0"/>
              </a:spcBef>
              <a:buNone/>
              <a:defRPr sz="2800" b="0" i="0" u="none" strike="noStrike" cap="none">
                <a:solidFill>
                  <a:srgbClr val="FFFFFF"/>
                </a:solidFill>
                <a:latin typeface="Century Gothic"/>
                <a:ea typeface="Century Gothic"/>
                <a:cs typeface="Century Gothic"/>
                <a:sym typeface="Century Gothic"/>
              </a:defRPr>
            </a:lvl6pPr>
            <a:lvl7pPr marL="0" marR="0" lvl="6" indent="0" algn="ctr" rtl="0">
              <a:lnSpc>
                <a:spcPct val="100000"/>
              </a:lnSpc>
              <a:spcBef>
                <a:spcPts val="0"/>
              </a:spcBef>
              <a:buNone/>
              <a:defRPr sz="2800" b="0" i="0" u="none" strike="noStrike" cap="none">
                <a:solidFill>
                  <a:srgbClr val="FFFFFF"/>
                </a:solidFill>
                <a:latin typeface="Century Gothic"/>
                <a:ea typeface="Century Gothic"/>
                <a:cs typeface="Century Gothic"/>
                <a:sym typeface="Century Gothic"/>
              </a:defRPr>
            </a:lvl7pPr>
            <a:lvl8pPr marL="0" marR="0" lvl="7" indent="0" algn="ctr" rtl="0">
              <a:lnSpc>
                <a:spcPct val="100000"/>
              </a:lnSpc>
              <a:spcBef>
                <a:spcPts val="0"/>
              </a:spcBef>
              <a:buNone/>
              <a:defRPr sz="2800" b="0" i="0" u="none" strike="noStrike" cap="none">
                <a:solidFill>
                  <a:srgbClr val="FFFFFF"/>
                </a:solidFill>
                <a:latin typeface="Century Gothic"/>
                <a:ea typeface="Century Gothic"/>
                <a:cs typeface="Century Gothic"/>
                <a:sym typeface="Century Gothic"/>
              </a:defRPr>
            </a:lvl8pPr>
            <a:lvl9pPr marL="0" marR="0" lvl="8" indent="0" algn="ctr" rtl="0">
              <a:lnSpc>
                <a:spcPct val="100000"/>
              </a:lnSpc>
              <a:spcBef>
                <a:spcPts val="0"/>
              </a:spcBef>
              <a:buNone/>
              <a:defRPr sz="2800" b="0" i="0" u="none" strike="noStrike" cap="none">
                <a:solidFill>
                  <a:srgbClr val="FFFFFF"/>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28" name="Google Shape;28;p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slow">
    <p:wip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
        <p:cNvGrpSpPr/>
        <p:nvPr/>
      </p:nvGrpSpPr>
      <p:grpSpPr>
        <a:xfrm>
          <a:off x="0" y="0"/>
          <a:ext cx="0" cy="0"/>
          <a:chOff x="0" y="0"/>
          <a:chExt cx="0" cy="0"/>
        </a:xfrm>
      </p:grpSpPr>
      <p:grpSp>
        <p:nvGrpSpPr>
          <p:cNvPr id="78" name="Google Shape;78;p14"/>
          <p:cNvGrpSpPr/>
          <p:nvPr/>
        </p:nvGrpSpPr>
        <p:grpSpPr>
          <a:xfrm>
            <a:off x="0" y="0"/>
            <a:ext cx="12191760" cy="6857640"/>
            <a:chOff x="0" y="0"/>
            <a:chExt cx="12191760" cy="6857640"/>
          </a:xfrm>
        </p:grpSpPr>
        <p:sp>
          <p:nvSpPr>
            <p:cNvPr id="79" name="Google Shape;79;p14"/>
            <p:cNvSpPr/>
            <p:nvPr/>
          </p:nvSpPr>
          <p:spPr>
            <a:xfrm>
              <a:off x="0" y="0"/>
              <a:ext cx="12191760" cy="6857640"/>
            </a:xfrm>
            <a:prstGeom prst="rect">
              <a:avLst/>
            </a:prstGeom>
            <a:blipFill rotWithShape="1">
              <a:blip r:embed="rId1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4"/>
            <p:cNvSpPr/>
            <p:nvPr/>
          </p:nvSpPr>
          <p:spPr>
            <a:xfrm>
              <a:off x="0" y="2666880"/>
              <a:ext cx="4190760" cy="419076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lin ang="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a:off x="0" y="2895480"/>
              <a:ext cx="2361960" cy="236196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lin ang="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p:nvPr/>
          </p:nvSpPr>
          <p:spPr>
            <a:xfrm>
              <a:off x="8609040" y="5867280"/>
              <a:ext cx="990360" cy="99036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lin ang="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p:nvPr/>
          </p:nvSpPr>
          <p:spPr>
            <a:xfrm>
              <a:off x="8609040" y="1676520"/>
              <a:ext cx="2819160" cy="281916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lin ang="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4"/>
            <p:cNvSpPr/>
            <p:nvPr/>
          </p:nvSpPr>
          <p:spPr>
            <a:xfrm>
              <a:off x="7999560" y="8640"/>
              <a:ext cx="1599840" cy="159984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lin ang="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p:nvPr/>
          </p:nvSpPr>
          <p:spPr>
            <a:xfrm rot="-589800">
              <a:off x="8490960" y="1797480"/>
              <a:ext cx="3299040" cy="440640"/>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459360" y="1866240"/>
              <a:ext cx="11277360" cy="453348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87" name="Google Shape;87;p14"/>
            <p:cNvSpPr/>
            <p:nvPr/>
          </p:nvSpPr>
          <p:spPr>
            <a:xfrm>
              <a:off x="0" y="1440"/>
              <a:ext cx="12191760" cy="6856200"/>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88" name="Google Shape;88;p14"/>
          <p:cNvSpPr/>
          <p:nvPr/>
        </p:nvSpPr>
        <p:spPr>
          <a:xfrm>
            <a:off x="10437840" y="0"/>
            <a:ext cx="685440" cy="114264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txBox="1">
            <a:spLocks noGrp="1"/>
          </p:cNvSpPr>
          <p:nvPr>
            <p:ph type="title"/>
          </p:nvPr>
        </p:nvSpPr>
        <p:spPr>
          <a:xfrm>
            <a:off x="1154880" y="973800"/>
            <a:ext cx="8760960" cy="7066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0" name="Google Shape;90;p14"/>
          <p:cNvSpPr txBox="1">
            <a:spLocks noGrp="1"/>
          </p:cNvSpPr>
          <p:nvPr>
            <p:ph type="body" idx="1"/>
          </p:nvPr>
        </p:nvSpPr>
        <p:spPr>
          <a:xfrm>
            <a:off x="1154880" y="2603520"/>
            <a:ext cx="8825400" cy="341604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91" name="Google Shape;91;p14"/>
          <p:cNvSpPr txBox="1">
            <a:spLocks noGrp="1"/>
          </p:cNvSpPr>
          <p:nvPr>
            <p:ph type="dt" idx="10"/>
          </p:nvPr>
        </p:nvSpPr>
        <p:spPr>
          <a:xfrm>
            <a:off x="10653120" y="6391800"/>
            <a:ext cx="990360" cy="30456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2" name="Google Shape;92;p14"/>
          <p:cNvSpPr txBox="1">
            <a:spLocks noGrp="1"/>
          </p:cNvSpPr>
          <p:nvPr>
            <p:ph type="ftr" idx="11"/>
          </p:nvPr>
        </p:nvSpPr>
        <p:spPr>
          <a:xfrm>
            <a:off x="561240" y="6391800"/>
            <a:ext cx="3859560" cy="30456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3" name="Google Shape;93;p14"/>
          <p:cNvSpPr txBox="1">
            <a:spLocks noGrp="1"/>
          </p:cNvSpPr>
          <p:nvPr>
            <p:ph type="sldNum" idx="12"/>
          </p:nvPr>
        </p:nvSpPr>
        <p:spPr>
          <a:xfrm>
            <a:off x="10352520" y="295560"/>
            <a:ext cx="837720" cy="767160"/>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buNone/>
              <a:defRPr sz="2800" b="0" strike="noStrike">
                <a:solidFill>
                  <a:srgbClr val="FFFFFF"/>
                </a:solidFill>
                <a:latin typeface="Century Gothic"/>
                <a:ea typeface="Century Gothic"/>
                <a:cs typeface="Century Gothic"/>
                <a:sym typeface="Century Gothic"/>
              </a:defRPr>
            </a:lvl1pPr>
            <a:lvl2pPr marL="0" marR="0" lvl="1" indent="0" algn="ctr" rtl="0">
              <a:lnSpc>
                <a:spcPct val="100000"/>
              </a:lnSpc>
              <a:spcBef>
                <a:spcPts val="0"/>
              </a:spcBef>
              <a:buNone/>
              <a:defRPr sz="2800" b="0" strike="noStrike">
                <a:solidFill>
                  <a:srgbClr val="FFFFFF"/>
                </a:solidFill>
                <a:latin typeface="Century Gothic"/>
                <a:ea typeface="Century Gothic"/>
                <a:cs typeface="Century Gothic"/>
                <a:sym typeface="Century Gothic"/>
              </a:defRPr>
            </a:lvl2pPr>
            <a:lvl3pPr marL="0" marR="0" lvl="2" indent="0" algn="ctr" rtl="0">
              <a:lnSpc>
                <a:spcPct val="100000"/>
              </a:lnSpc>
              <a:spcBef>
                <a:spcPts val="0"/>
              </a:spcBef>
              <a:buNone/>
              <a:defRPr sz="2800" b="0" strike="noStrike">
                <a:solidFill>
                  <a:srgbClr val="FFFFFF"/>
                </a:solidFill>
                <a:latin typeface="Century Gothic"/>
                <a:ea typeface="Century Gothic"/>
                <a:cs typeface="Century Gothic"/>
                <a:sym typeface="Century Gothic"/>
              </a:defRPr>
            </a:lvl3pPr>
            <a:lvl4pPr marL="0" marR="0" lvl="3" indent="0" algn="ctr" rtl="0">
              <a:lnSpc>
                <a:spcPct val="100000"/>
              </a:lnSpc>
              <a:spcBef>
                <a:spcPts val="0"/>
              </a:spcBef>
              <a:buNone/>
              <a:defRPr sz="2800" b="0" strike="noStrike">
                <a:solidFill>
                  <a:srgbClr val="FFFFFF"/>
                </a:solidFill>
                <a:latin typeface="Century Gothic"/>
                <a:ea typeface="Century Gothic"/>
                <a:cs typeface="Century Gothic"/>
                <a:sym typeface="Century Gothic"/>
              </a:defRPr>
            </a:lvl4pPr>
            <a:lvl5pPr marL="0" marR="0" lvl="4" indent="0" algn="ctr" rtl="0">
              <a:lnSpc>
                <a:spcPct val="100000"/>
              </a:lnSpc>
              <a:spcBef>
                <a:spcPts val="0"/>
              </a:spcBef>
              <a:buNone/>
              <a:defRPr sz="2800" b="0" strike="noStrike">
                <a:solidFill>
                  <a:srgbClr val="FFFFFF"/>
                </a:solidFill>
                <a:latin typeface="Century Gothic"/>
                <a:ea typeface="Century Gothic"/>
                <a:cs typeface="Century Gothic"/>
                <a:sym typeface="Century Gothic"/>
              </a:defRPr>
            </a:lvl5pPr>
            <a:lvl6pPr marL="0" marR="0" lvl="5" indent="0" algn="ctr" rtl="0">
              <a:lnSpc>
                <a:spcPct val="100000"/>
              </a:lnSpc>
              <a:spcBef>
                <a:spcPts val="0"/>
              </a:spcBef>
              <a:buNone/>
              <a:defRPr sz="2800" b="0" strike="noStrike">
                <a:solidFill>
                  <a:srgbClr val="FFFFFF"/>
                </a:solidFill>
                <a:latin typeface="Century Gothic"/>
                <a:ea typeface="Century Gothic"/>
                <a:cs typeface="Century Gothic"/>
                <a:sym typeface="Century Gothic"/>
              </a:defRPr>
            </a:lvl6pPr>
            <a:lvl7pPr marL="0" marR="0" lvl="6" indent="0" algn="ctr" rtl="0">
              <a:lnSpc>
                <a:spcPct val="100000"/>
              </a:lnSpc>
              <a:spcBef>
                <a:spcPts val="0"/>
              </a:spcBef>
              <a:buNone/>
              <a:defRPr sz="2800" b="0" strike="noStrike">
                <a:solidFill>
                  <a:srgbClr val="FFFFFF"/>
                </a:solidFill>
                <a:latin typeface="Century Gothic"/>
                <a:ea typeface="Century Gothic"/>
                <a:cs typeface="Century Gothic"/>
                <a:sym typeface="Century Gothic"/>
              </a:defRPr>
            </a:lvl7pPr>
            <a:lvl8pPr marL="0" marR="0" lvl="7" indent="0" algn="ctr" rtl="0">
              <a:lnSpc>
                <a:spcPct val="100000"/>
              </a:lnSpc>
              <a:spcBef>
                <a:spcPts val="0"/>
              </a:spcBef>
              <a:buNone/>
              <a:defRPr sz="2800" b="0" strike="noStrike">
                <a:solidFill>
                  <a:srgbClr val="FFFFFF"/>
                </a:solidFill>
                <a:latin typeface="Century Gothic"/>
                <a:ea typeface="Century Gothic"/>
                <a:cs typeface="Century Gothic"/>
                <a:sym typeface="Century Gothic"/>
              </a:defRPr>
            </a:lvl8pPr>
            <a:lvl9pPr marL="0" marR="0" lvl="8" indent="0" algn="ctr" rtl="0">
              <a:lnSpc>
                <a:spcPct val="100000"/>
              </a:lnSpc>
              <a:spcBef>
                <a:spcPts val="0"/>
              </a:spcBef>
              <a:buNone/>
              <a:defRPr sz="2800" b="0" strike="noStrike">
                <a:solidFill>
                  <a:srgbClr val="FFFFFF"/>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ransition spd="slow">
    <p:wip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831DCFE-2A21-4AE2-BCDB-4355DADEFF9D}"/>
              </a:ext>
            </a:extLst>
          </p:cNvPr>
          <p:cNvSpPr>
            <a:spLocks noGrp="1"/>
          </p:cNvSpPr>
          <p:nvPr>
            <p:ph type="subTitle" idx="1"/>
          </p:nvPr>
        </p:nvSpPr>
        <p:spPr>
          <a:xfrm>
            <a:off x="1154880" y="2603520"/>
            <a:ext cx="9577754" cy="3599305"/>
          </a:xfrm>
        </p:spPr>
        <p:txBody>
          <a:bodyPr/>
          <a:lstStyle/>
          <a:p>
            <a:r>
              <a:rPr lang="en-US" sz="2000" b="1"/>
              <a:t>   The material used in this presentation i.e., pictures/graphs/text, etc. is solely intended for educational/teaching purpose, offered free of cost to the students for use under special circumstances of Online Education due to COVID-19 Lockdown situation and may include copyrighted material - the use of which may not have been specifically authorised by Copyright Owners. It’s application constitutes Fair Use of any such copyrighted material as provided in globally accepted law of many countries. The contents of presentations are intended only for the attendees of the class being conducted by the presenter.</a:t>
            </a:r>
          </a:p>
        </p:txBody>
      </p:sp>
      <p:sp>
        <p:nvSpPr>
          <p:cNvPr id="5" name="Google Shape;154;p28">
            <a:extLst>
              <a:ext uri="{FF2B5EF4-FFF2-40B4-BE49-F238E27FC236}">
                <a16:creationId xmlns:a16="http://schemas.microsoft.com/office/drawing/2014/main" id="{D8A6E98D-5E70-4CE1-B8C3-8C3D2B4C49A4}"/>
              </a:ext>
            </a:extLst>
          </p:cNvPr>
          <p:cNvSpPr txBox="1"/>
          <p:nvPr/>
        </p:nvSpPr>
        <p:spPr>
          <a:xfrm>
            <a:off x="1154880" y="973800"/>
            <a:ext cx="8760960" cy="706680"/>
          </a:xfrm>
          <a:prstGeom prst="rect">
            <a:avLst/>
          </a:prstGeom>
          <a:noFill/>
          <a:ln>
            <a:noFill/>
          </a:ln>
        </p:spPr>
        <p:txBody>
          <a:bodyPr spcFirstLastPara="1" wrap="square" lIns="91425" tIns="45700" rIns="91425" bIns="45700" anchor="ctr" anchorCtr="0">
            <a:noAutofit/>
          </a:bodyPr>
          <a:lstStyle/>
          <a:p>
            <a:pPr algn="ctr"/>
            <a:r>
              <a:rPr lang="en-US" sz="3600" b="1">
                <a:solidFill>
                  <a:srgbClr val="EBEBEB"/>
                </a:solidFill>
                <a:latin typeface="Century Gothic"/>
                <a:sym typeface="Century Gothic"/>
              </a:rPr>
              <a:t>FAIR USE NOTICE</a:t>
            </a:r>
            <a:endParaRPr lang="en-US" b="1"/>
          </a:p>
        </p:txBody>
      </p:sp>
    </p:spTree>
    <p:extLst>
      <p:ext uri="{BB962C8B-B14F-4D97-AF65-F5344CB8AC3E}">
        <p14:creationId xmlns:p14="http://schemas.microsoft.com/office/powerpoint/2010/main" val="101939820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4"/>
          <p:cNvPicPr preferRelativeResize="0"/>
          <p:nvPr/>
        </p:nvPicPr>
        <p:blipFill>
          <a:blip r:embed="rId3">
            <a:alphaModFix/>
          </a:blip>
          <a:stretch>
            <a:fillRect/>
          </a:stretch>
        </p:blipFill>
        <p:spPr>
          <a:xfrm>
            <a:off x="1731225" y="2193450"/>
            <a:ext cx="8606325" cy="4195050"/>
          </a:xfrm>
          <a:prstGeom prst="rect">
            <a:avLst/>
          </a:prstGeom>
          <a:noFill/>
          <a:ln>
            <a:noFill/>
          </a:ln>
        </p:spPr>
      </p:pic>
      <p:sp>
        <p:nvSpPr>
          <p:cNvPr id="197" name="Google Shape;197;p34"/>
          <p:cNvSpPr txBox="1"/>
          <p:nvPr/>
        </p:nvSpPr>
        <p:spPr>
          <a:xfrm>
            <a:off x="1154875" y="973800"/>
            <a:ext cx="9548100" cy="70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3600">
                <a:solidFill>
                  <a:srgbClr val="EBEBEB"/>
                </a:solidFill>
                <a:latin typeface="Century Gothic"/>
                <a:ea typeface="Century Gothic"/>
                <a:cs typeface="Century Gothic"/>
                <a:sym typeface="Century Gothic"/>
              </a:rPr>
              <a:t>HAS THIS HAPPENED BEFORE?</a:t>
            </a:r>
            <a:endParaRPr sz="3600" b="0" strike="noStrike">
              <a:solidFill>
                <a:srgbClr val="000000"/>
              </a:solidFill>
              <a:latin typeface="Century Gothic"/>
              <a:ea typeface="Century Gothic"/>
              <a:cs typeface="Century Gothic"/>
              <a:sym typeface="Century Gothic"/>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5"/>
          <p:cNvSpPr txBox="1"/>
          <p:nvPr/>
        </p:nvSpPr>
        <p:spPr>
          <a:xfrm>
            <a:off x="1154875" y="973800"/>
            <a:ext cx="9548100" cy="70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3600">
                <a:solidFill>
                  <a:srgbClr val="EBEBEB"/>
                </a:solidFill>
                <a:latin typeface="Century Gothic"/>
                <a:ea typeface="Century Gothic"/>
                <a:cs typeface="Century Gothic"/>
                <a:sym typeface="Century Gothic"/>
              </a:rPr>
              <a:t>HAS THIS HAPPENED BEFORE?</a:t>
            </a:r>
            <a:endParaRPr sz="3600" b="0" strike="noStrike">
              <a:solidFill>
                <a:srgbClr val="000000"/>
              </a:solidFill>
              <a:latin typeface="Century Gothic"/>
              <a:ea typeface="Century Gothic"/>
              <a:cs typeface="Century Gothic"/>
              <a:sym typeface="Century Gothic"/>
            </a:endParaRPr>
          </a:p>
        </p:txBody>
      </p:sp>
      <p:pic>
        <p:nvPicPr>
          <p:cNvPr id="204" name="Google Shape;204;p35"/>
          <p:cNvPicPr preferRelativeResize="0"/>
          <p:nvPr/>
        </p:nvPicPr>
        <p:blipFill>
          <a:blip r:embed="rId3">
            <a:alphaModFix/>
          </a:blip>
          <a:stretch>
            <a:fillRect/>
          </a:stretch>
        </p:blipFill>
        <p:spPr>
          <a:xfrm>
            <a:off x="1235525" y="1143400"/>
            <a:ext cx="9386795" cy="4872600"/>
          </a:xfrm>
          <a:prstGeom prst="rect">
            <a:avLst/>
          </a:prstGeom>
          <a:noFill/>
          <a:ln>
            <a:noFill/>
          </a:ln>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6"/>
          <p:cNvSpPr txBox="1"/>
          <p:nvPr/>
        </p:nvSpPr>
        <p:spPr>
          <a:xfrm>
            <a:off x="1154875" y="973800"/>
            <a:ext cx="9548100" cy="70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3600">
                <a:solidFill>
                  <a:srgbClr val="EBEBEB"/>
                </a:solidFill>
                <a:latin typeface="Century Gothic"/>
                <a:ea typeface="Century Gothic"/>
                <a:cs typeface="Century Gothic"/>
                <a:sym typeface="Century Gothic"/>
              </a:rPr>
              <a:t>HAS THIS HAPPENED BEFORE?</a:t>
            </a:r>
            <a:endParaRPr sz="3600" b="0" strike="noStrike">
              <a:solidFill>
                <a:srgbClr val="000000"/>
              </a:solidFill>
              <a:latin typeface="Century Gothic"/>
              <a:ea typeface="Century Gothic"/>
              <a:cs typeface="Century Gothic"/>
              <a:sym typeface="Century Gothic"/>
            </a:endParaRPr>
          </a:p>
        </p:txBody>
      </p:sp>
      <p:pic>
        <p:nvPicPr>
          <p:cNvPr id="211" name="Google Shape;211;p36"/>
          <p:cNvPicPr preferRelativeResize="0"/>
          <p:nvPr/>
        </p:nvPicPr>
        <p:blipFill>
          <a:blip r:embed="rId3">
            <a:alphaModFix/>
          </a:blip>
          <a:stretch>
            <a:fillRect/>
          </a:stretch>
        </p:blipFill>
        <p:spPr>
          <a:xfrm>
            <a:off x="927150" y="761700"/>
            <a:ext cx="10187200" cy="5484150"/>
          </a:xfrm>
          <a:prstGeom prst="rect">
            <a:avLst/>
          </a:prstGeom>
          <a:noFill/>
          <a:ln>
            <a:noFill/>
          </a:ln>
        </p:spPr>
      </p:pic>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37"/>
          <p:cNvPicPr preferRelativeResize="0"/>
          <p:nvPr/>
        </p:nvPicPr>
        <p:blipFill>
          <a:blip r:embed="rId3">
            <a:alphaModFix/>
          </a:blip>
          <a:stretch>
            <a:fillRect/>
          </a:stretch>
        </p:blipFill>
        <p:spPr>
          <a:xfrm>
            <a:off x="1702525" y="3118150"/>
            <a:ext cx="8606325" cy="3480775"/>
          </a:xfrm>
          <a:prstGeom prst="rect">
            <a:avLst/>
          </a:prstGeom>
          <a:noFill/>
          <a:ln>
            <a:noFill/>
          </a:ln>
        </p:spPr>
      </p:pic>
      <p:sp>
        <p:nvSpPr>
          <p:cNvPr id="218" name="Google Shape;218;p37"/>
          <p:cNvSpPr txBox="1"/>
          <p:nvPr/>
        </p:nvSpPr>
        <p:spPr>
          <a:xfrm>
            <a:off x="1154875" y="973800"/>
            <a:ext cx="9548100" cy="70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3600">
                <a:solidFill>
                  <a:srgbClr val="EBEBEB"/>
                </a:solidFill>
                <a:latin typeface="Century Gothic"/>
                <a:ea typeface="Century Gothic"/>
                <a:cs typeface="Century Gothic"/>
                <a:sym typeface="Century Gothic"/>
              </a:rPr>
              <a:t>So What is Cloud Computing?</a:t>
            </a:r>
            <a:endParaRPr sz="3600" b="0" strike="noStrike">
              <a:solidFill>
                <a:srgbClr val="000000"/>
              </a:solidFill>
              <a:latin typeface="Century Gothic"/>
              <a:ea typeface="Century Gothic"/>
              <a:cs typeface="Century Gothic"/>
              <a:sym typeface="Century Gothic"/>
            </a:endParaRPr>
          </a:p>
        </p:txBody>
      </p:sp>
      <p:sp>
        <p:nvSpPr>
          <p:cNvPr id="219" name="Google Shape;219;p37"/>
          <p:cNvSpPr txBox="1"/>
          <p:nvPr/>
        </p:nvSpPr>
        <p:spPr>
          <a:xfrm>
            <a:off x="879975" y="2276425"/>
            <a:ext cx="10014300" cy="16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chemeClr val="dk1"/>
                </a:solidFill>
              </a:rPr>
              <a:t>“Cloud Computing is the transformation of IT from a product to a service”</a:t>
            </a:r>
            <a:endParaRPr sz="3000" b="1"/>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38"/>
          <p:cNvPicPr preferRelativeResize="0"/>
          <p:nvPr/>
        </p:nvPicPr>
        <p:blipFill>
          <a:blip r:embed="rId3">
            <a:alphaModFix/>
          </a:blip>
          <a:stretch>
            <a:fillRect/>
          </a:stretch>
        </p:blipFill>
        <p:spPr>
          <a:xfrm>
            <a:off x="171225" y="459125"/>
            <a:ext cx="11574101" cy="5645701"/>
          </a:xfrm>
          <a:prstGeom prst="rect">
            <a:avLst/>
          </a:prstGeom>
          <a:noFill/>
          <a:ln>
            <a:noFill/>
          </a:ln>
        </p:spPr>
      </p:pic>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fence, indoor, photo, bench&#10;&#10;Description generated with very high confidence">
            <a:extLst>
              <a:ext uri="{FF2B5EF4-FFF2-40B4-BE49-F238E27FC236}">
                <a16:creationId xmlns:a16="http://schemas.microsoft.com/office/drawing/2014/main" id="{8C7B6C57-AB56-44D2-8C72-3F0EC0B5E466}"/>
              </a:ext>
            </a:extLst>
          </p:cNvPr>
          <p:cNvPicPr>
            <a:picLocks noChangeAspect="1"/>
          </p:cNvPicPr>
          <p:nvPr/>
        </p:nvPicPr>
        <p:blipFill>
          <a:blip r:embed="rId2"/>
          <a:stretch>
            <a:fillRect/>
          </a:stretch>
        </p:blipFill>
        <p:spPr>
          <a:xfrm>
            <a:off x="2039679" y="1960088"/>
            <a:ext cx="7527850" cy="4275755"/>
          </a:xfrm>
          <a:prstGeom prst="rect">
            <a:avLst/>
          </a:prstGeom>
        </p:spPr>
      </p:pic>
      <p:sp>
        <p:nvSpPr>
          <p:cNvPr id="6" name="Google Shape;230;p39">
            <a:extLst>
              <a:ext uri="{FF2B5EF4-FFF2-40B4-BE49-F238E27FC236}">
                <a16:creationId xmlns:a16="http://schemas.microsoft.com/office/drawing/2014/main" id="{6AFB230D-EDE5-44C1-B209-4A3E24D23D18}"/>
              </a:ext>
            </a:extLst>
          </p:cNvPr>
          <p:cNvSpPr txBox="1"/>
          <p:nvPr/>
        </p:nvSpPr>
        <p:spPr>
          <a:xfrm>
            <a:off x="1154880" y="973800"/>
            <a:ext cx="8760960" cy="706680"/>
          </a:xfrm>
          <a:prstGeom prst="rect">
            <a:avLst/>
          </a:prstGeom>
          <a:noFill/>
          <a:ln>
            <a:noFill/>
          </a:ln>
        </p:spPr>
        <p:txBody>
          <a:bodyPr spcFirstLastPara="1" wrap="square" lIns="91425" tIns="45700" rIns="91425" bIns="45700" anchor="ctr" anchorCtr="0">
            <a:noAutofit/>
          </a:bodyPr>
          <a:lstStyle/>
          <a:p>
            <a:r>
              <a:rPr lang="en-US" sz="3600">
                <a:solidFill>
                  <a:srgbClr val="EBEBEB"/>
                </a:solidFill>
                <a:latin typeface="Century Gothic"/>
                <a:sym typeface="Century Gothic"/>
              </a:rPr>
              <a:t>CLOUD IS A.. </a:t>
            </a:r>
            <a:endParaRPr lang="en-US"/>
          </a:p>
        </p:txBody>
      </p:sp>
    </p:spTree>
    <p:extLst>
      <p:ext uri="{BB962C8B-B14F-4D97-AF65-F5344CB8AC3E}">
        <p14:creationId xmlns:p14="http://schemas.microsoft.com/office/powerpoint/2010/main" val="69401031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F3C14D9-CEE1-475F-AEA4-81B9CD770533}"/>
              </a:ext>
            </a:extLst>
          </p:cNvPr>
          <p:cNvSpPr>
            <a:spLocks noGrp="1"/>
          </p:cNvSpPr>
          <p:nvPr>
            <p:ph type="subTitle" idx="1"/>
          </p:nvPr>
        </p:nvSpPr>
        <p:spPr>
          <a:xfrm>
            <a:off x="747298" y="654217"/>
            <a:ext cx="3845818" cy="1333831"/>
          </a:xfrm>
        </p:spPr>
        <p:txBody>
          <a:bodyPr/>
          <a:lstStyle/>
          <a:p>
            <a:r>
              <a:rPr lang="en-US" sz="2400" b="1" dirty="0">
                <a:solidFill>
                  <a:schemeClr val="bg1"/>
                </a:solidFill>
              </a:rPr>
              <a:t>   For a more complete definition of cloud computing</a:t>
            </a:r>
          </a:p>
        </p:txBody>
      </p:sp>
      <p:pic>
        <p:nvPicPr>
          <p:cNvPr id="4" name="Picture 4" descr="A screenshot of a cell phone&#10;&#10;Description generated with very high confidence">
            <a:extLst>
              <a:ext uri="{FF2B5EF4-FFF2-40B4-BE49-F238E27FC236}">
                <a16:creationId xmlns:a16="http://schemas.microsoft.com/office/drawing/2014/main" id="{33D75DE0-A6D5-431F-90C0-41F55EF9B230}"/>
              </a:ext>
            </a:extLst>
          </p:cNvPr>
          <p:cNvPicPr>
            <a:picLocks noChangeAspect="1"/>
          </p:cNvPicPr>
          <p:nvPr/>
        </p:nvPicPr>
        <p:blipFill>
          <a:blip r:embed="rId2"/>
          <a:stretch>
            <a:fillRect/>
          </a:stretch>
        </p:blipFill>
        <p:spPr>
          <a:xfrm>
            <a:off x="5565359" y="1054822"/>
            <a:ext cx="5179827" cy="5179827"/>
          </a:xfrm>
          <a:prstGeom prst="rect">
            <a:avLst/>
          </a:prstGeom>
        </p:spPr>
      </p:pic>
      <p:pic>
        <p:nvPicPr>
          <p:cNvPr id="2" name="Picture 4" descr="A picture containing clock&#10;&#10;Description generated with very high confidence">
            <a:extLst>
              <a:ext uri="{FF2B5EF4-FFF2-40B4-BE49-F238E27FC236}">
                <a16:creationId xmlns:a16="http://schemas.microsoft.com/office/drawing/2014/main" id="{0B3E999F-2694-4F99-A417-7402B2083E06}"/>
              </a:ext>
            </a:extLst>
          </p:cNvPr>
          <p:cNvPicPr>
            <a:picLocks noChangeAspect="1"/>
          </p:cNvPicPr>
          <p:nvPr/>
        </p:nvPicPr>
        <p:blipFill>
          <a:blip r:embed="rId3"/>
          <a:stretch>
            <a:fillRect/>
          </a:stretch>
        </p:blipFill>
        <p:spPr>
          <a:xfrm>
            <a:off x="748182" y="4321523"/>
            <a:ext cx="4809932" cy="948575"/>
          </a:xfrm>
          <a:prstGeom prst="rect">
            <a:avLst/>
          </a:prstGeom>
        </p:spPr>
      </p:pic>
      <p:cxnSp>
        <p:nvCxnSpPr>
          <p:cNvPr id="5" name="Straight Arrow Connector 4">
            <a:extLst>
              <a:ext uri="{FF2B5EF4-FFF2-40B4-BE49-F238E27FC236}">
                <a16:creationId xmlns:a16="http://schemas.microsoft.com/office/drawing/2014/main" id="{9FF321F5-86A6-4FB0-BD1D-C9942954E78D}"/>
              </a:ext>
            </a:extLst>
          </p:cNvPr>
          <p:cNvCxnSpPr/>
          <p:nvPr/>
        </p:nvCxnSpPr>
        <p:spPr>
          <a:xfrm flipH="1">
            <a:off x="3215832" y="3405848"/>
            <a:ext cx="2558004" cy="509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Left Brace 5">
            <a:extLst>
              <a:ext uri="{FF2B5EF4-FFF2-40B4-BE49-F238E27FC236}">
                <a16:creationId xmlns:a16="http://schemas.microsoft.com/office/drawing/2014/main" id="{5BCA98D9-6C3D-485E-BD3D-7685E6ABCF02}"/>
              </a:ext>
            </a:extLst>
          </p:cNvPr>
          <p:cNvSpPr/>
          <p:nvPr/>
        </p:nvSpPr>
        <p:spPr>
          <a:xfrm rot="5400000">
            <a:off x="3060867" y="2050076"/>
            <a:ext cx="270075" cy="408972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1637198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1CC220-2B85-4743-84ED-0A9BD67F36BD}"/>
              </a:ext>
            </a:extLst>
          </p:cNvPr>
          <p:cNvSpPr>
            <a:spLocks noGrp="1"/>
          </p:cNvSpPr>
          <p:nvPr>
            <p:ph type="title"/>
          </p:nvPr>
        </p:nvSpPr>
        <p:spPr>
          <a:xfrm>
            <a:off x="648928" y="4675886"/>
            <a:ext cx="10716652" cy="1608328"/>
          </a:xfrm>
        </p:spPr>
        <p:txBody>
          <a:bodyPr>
            <a:normAutofit/>
          </a:bodyPr>
          <a:lstStyle/>
          <a:p>
            <a:pPr algn="ctr">
              <a:lnSpc>
                <a:spcPct val="90000"/>
              </a:lnSpc>
            </a:pPr>
            <a:r>
              <a:rPr lang="en-US" sz="3600" b="1"/>
              <a:t>5 ESSENTIAL CHARACTERISTICS OF CLOUD COMPUTING</a:t>
            </a:r>
            <a:endParaRPr lang="en-US" sz="2400"/>
          </a:p>
          <a:p>
            <a:pPr>
              <a:lnSpc>
                <a:spcPct val="90000"/>
              </a:lnSpc>
            </a:pPr>
            <a:endParaRPr lang="en-US" sz="2800" dirty="0"/>
          </a:p>
        </p:txBody>
      </p:sp>
      <p:sp>
        <p:nvSpPr>
          <p:cNvPr id="11" name="Rectangle 13">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28">
            <a:extLst>
              <a:ext uri="{FF2B5EF4-FFF2-40B4-BE49-F238E27FC236}">
                <a16:creationId xmlns:a16="http://schemas.microsoft.com/office/drawing/2014/main" id="{07A0C51E-5464-4470-855E-CA530A59B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59557" y="640091"/>
            <a:ext cx="8072887" cy="3550909"/>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6" descr="A picture containing bird, flower&#10;&#10;Description generated with very high confidence">
            <a:extLst>
              <a:ext uri="{FF2B5EF4-FFF2-40B4-BE49-F238E27FC236}">
                <a16:creationId xmlns:a16="http://schemas.microsoft.com/office/drawing/2014/main" id="{5716F122-8B7D-45C9-8FD2-F11D8D4576C3}"/>
              </a:ext>
            </a:extLst>
          </p:cNvPr>
          <p:cNvPicPr>
            <a:picLocks noChangeAspect="1"/>
          </p:cNvPicPr>
          <p:nvPr/>
        </p:nvPicPr>
        <p:blipFill rotWithShape="1">
          <a:blip r:embed="rId2"/>
          <a:srcRect t="665" b="12126"/>
          <a:stretch/>
        </p:blipFill>
        <p:spPr>
          <a:xfrm>
            <a:off x="2184401" y="749300"/>
            <a:ext cx="7823199" cy="3343043"/>
          </a:xfrm>
          <a:prstGeom prst="rect">
            <a:avLst/>
          </a:prstGeom>
        </p:spPr>
      </p:pic>
    </p:spTree>
    <p:extLst>
      <p:ext uri="{BB962C8B-B14F-4D97-AF65-F5344CB8AC3E}">
        <p14:creationId xmlns:p14="http://schemas.microsoft.com/office/powerpoint/2010/main" val="249922557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30;p39">
            <a:extLst>
              <a:ext uri="{FF2B5EF4-FFF2-40B4-BE49-F238E27FC236}">
                <a16:creationId xmlns:a16="http://schemas.microsoft.com/office/drawing/2014/main" id="{7D74F888-3E78-448A-A1FA-3F2FB4EC8232}"/>
              </a:ext>
            </a:extLst>
          </p:cNvPr>
          <p:cNvSpPr txBox="1"/>
          <p:nvPr/>
        </p:nvSpPr>
        <p:spPr>
          <a:xfrm>
            <a:off x="1152951" y="1010453"/>
            <a:ext cx="8760960" cy="706680"/>
          </a:xfrm>
          <a:prstGeom prst="rect">
            <a:avLst/>
          </a:prstGeom>
          <a:noFill/>
          <a:ln>
            <a:noFill/>
          </a:ln>
        </p:spPr>
        <p:txBody>
          <a:bodyPr spcFirstLastPara="1" wrap="square" lIns="91425" tIns="45700" rIns="91425" bIns="45700" anchor="ctr" anchorCtr="0">
            <a:noAutofit/>
          </a:bodyPr>
          <a:lstStyle/>
          <a:p>
            <a:r>
              <a:rPr lang="en-US" sz="3600">
                <a:solidFill>
                  <a:srgbClr val="EBEBEB"/>
                </a:solidFill>
                <a:latin typeface="Century Gothic"/>
              </a:rPr>
              <a:t>ESSENTIAL CHARACTERISTICS</a:t>
            </a:r>
            <a:endParaRPr lang="en-US" sz="3600" dirty="0">
              <a:solidFill>
                <a:srgbClr val="EBEBEB"/>
              </a:solidFill>
              <a:latin typeface="Century Gothic"/>
            </a:endParaRPr>
          </a:p>
        </p:txBody>
      </p:sp>
      <p:pic>
        <p:nvPicPr>
          <p:cNvPr id="6" name="Picture 6" descr="A screenshot of a cell phone&#10;&#10;Description generated with very high confidence">
            <a:extLst>
              <a:ext uri="{FF2B5EF4-FFF2-40B4-BE49-F238E27FC236}">
                <a16:creationId xmlns:a16="http://schemas.microsoft.com/office/drawing/2014/main" id="{06E55F15-ABF6-4CEA-A2EE-9A2E9A7F62DF}"/>
              </a:ext>
            </a:extLst>
          </p:cNvPr>
          <p:cNvPicPr>
            <a:picLocks noChangeAspect="1"/>
          </p:cNvPicPr>
          <p:nvPr/>
        </p:nvPicPr>
        <p:blipFill>
          <a:blip r:embed="rId2"/>
          <a:stretch>
            <a:fillRect/>
          </a:stretch>
        </p:blipFill>
        <p:spPr>
          <a:xfrm>
            <a:off x="2206907" y="4549457"/>
            <a:ext cx="3283351" cy="1472629"/>
          </a:xfrm>
          <a:prstGeom prst="rect">
            <a:avLst/>
          </a:prstGeom>
        </p:spPr>
      </p:pic>
      <p:pic>
        <p:nvPicPr>
          <p:cNvPr id="7" name="Picture 7" descr="A picture containing bird&#10;&#10;Description generated with very high confidence">
            <a:extLst>
              <a:ext uri="{FF2B5EF4-FFF2-40B4-BE49-F238E27FC236}">
                <a16:creationId xmlns:a16="http://schemas.microsoft.com/office/drawing/2014/main" id="{9D09B02B-BA48-465E-AC8E-4970FD3750E0}"/>
              </a:ext>
            </a:extLst>
          </p:cNvPr>
          <p:cNvPicPr>
            <a:picLocks noChangeAspect="1"/>
          </p:cNvPicPr>
          <p:nvPr/>
        </p:nvPicPr>
        <p:blipFill>
          <a:blip r:embed="rId3"/>
          <a:stretch>
            <a:fillRect/>
          </a:stretch>
        </p:blipFill>
        <p:spPr>
          <a:xfrm>
            <a:off x="6306273" y="4414770"/>
            <a:ext cx="3582364" cy="1886689"/>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E9DA101D-A9E2-45D6-9D75-CC3B92D410AC}"/>
              </a:ext>
            </a:extLst>
          </p:cNvPr>
          <p:cNvPicPr>
            <a:picLocks noChangeAspect="1"/>
          </p:cNvPicPr>
          <p:nvPr/>
        </p:nvPicPr>
        <p:blipFill>
          <a:blip r:embed="rId4"/>
          <a:stretch>
            <a:fillRect/>
          </a:stretch>
        </p:blipFill>
        <p:spPr>
          <a:xfrm>
            <a:off x="3894881" y="2528051"/>
            <a:ext cx="3582363" cy="1647568"/>
          </a:xfrm>
          <a:prstGeom prst="rect">
            <a:avLst/>
          </a:prstGeom>
        </p:spPr>
      </p:pic>
      <p:pic>
        <p:nvPicPr>
          <p:cNvPr id="9" name="Picture 9" descr="A screenshot of a cell phone&#10;&#10;Description generated with very high confidence">
            <a:extLst>
              <a:ext uri="{FF2B5EF4-FFF2-40B4-BE49-F238E27FC236}">
                <a16:creationId xmlns:a16="http://schemas.microsoft.com/office/drawing/2014/main" id="{62C80A48-14C6-4B9A-96A7-50CB0B103EC8}"/>
              </a:ext>
            </a:extLst>
          </p:cNvPr>
          <p:cNvPicPr>
            <a:picLocks noChangeAspect="1"/>
          </p:cNvPicPr>
          <p:nvPr/>
        </p:nvPicPr>
        <p:blipFill>
          <a:blip r:embed="rId5"/>
          <a:stretch>
            <a:fillRect/>
          </a:stretch>
        </p:blipFill>
        <p:spPr>
          <a:xfrm>
            <a:off x="731134" y="2416200"/>
            <a:ext cx="3022921" cy="1871270"/>
          </a:xfrm>
          <a:prstGeom prst="rect">
            <a:avLst/>
          </a:prstGeom>
        </p:spPr>
      </p:pic>
      <p:pic>
        <p:nvPicPr>
          <p:cNvPr id="11" name="Picture 11" descr="A screenshot of a cell phone&#10;&#10;Description generated with very high confidence">
            <a:extLst>
              <a:ext uri="{FF2B5EF4-FFF2-40B4-BE49-F238E27FC236}">
                <a16:creationId xmlns:a16="http://schemas.microsoft.com/office/drawing/2014/main" id="{25ACE09B-5DCE-4F31-B748-790579FDB28E}"/>
              </a:ext>
            </a:extLst>
          </p:cNvPr>
          <p:cNvPicPr>
            <a:picLocks noChangeAspect="1"/>
          </p:cNvPicPr>
          <p:nvPr/>
        </p:nvPicPr>
        <p:blipFill>
          <a:blip r:embed="rId6"/>
          <a:stretch>
            <a:fillRect/>
          </a:stretch>
        </p:blipFill>
        <p:spPr>
          <a:xfrm>
            <a:off x="7386577" y="2528282"/>
            <a:ext cx="3389453" cy="1772499"/>
          </a:xfrm>
          <a:prstGeom prst="rect">
            <a:avLst/>
          </a:prstGeom>
        </p:spPr>
      </p:pic>
    </p:spTree>
    <p:extLst>
      <p:ext uri="{BB962C8B-B14F-4D97-AF65-F5344CB8AC3E}">
        <p14:creationId xmlns:p14="http://schemas.microsoft.com/office/powerpoint/2010/main" val="143762218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high confidence">
            <a:extLst>
              <a:ext uri="{FF2B5EF4-FFF2-40B4-BE49-F238E27FC236}">
                <a16:creationId xmlns:a16="http://schemas.microsoft.com/office/drawing/2014/main" id="{4CD2E366-118B-4C91-9322-8005B3AD52BE}"/>
              </a:ext>
            </a:extLst>
          </p:cNvPr>
          <p:cNvPicPr>
            <a:picLocks noChangeAspect="1"/>
          </p:cNvPicPr>
          <p:nvPr/>
        </p:nvPicPr>
        <p:blipFill>
          <a:blip r:embed="rId2"/>
          <a:stretch>
            <a:fillRect/>
          </a:stretch>
        </p:blipFill>
        <p:spPr>
          <a:xfrm>
            <a:off x="896679" y="1956762"/>
            <a:ext cx="10345478" cy="4273545"/>
          </a:xfrm>
          <a:prstGeom prst="rect">
            <a:avLst/>
          </a:prstGeom>
        </p:spPr>
      </p:pic>
      <p:sp>
        <p:nvSpPr>
          <p:cNvPr id="6" name="Google Shape;230;p39">
            <a:extLst>
              <a:ext uri="{FF2B5EF4-FFF2-40B4-BE49-F238E27FC236}">
                <a16:creationId xmlns:a16="http://schemas.microsoft.com/office/drawing/2014/main" id="{63882255-711B-445C-959D-277F9A4B2F6B}"/>
              </a:ext>
            </a:extLst>
          </p:cNvPr>
          <p:cNvSpPr txBox="1"/>
          <p:nvPr/>
        </p:nvSpPr>
        <p:spPr>
          <a:xfrm>
            <a:off x="1192094" y="1090758"/>
            <a:ext cx="8760960" cy="706680"/>
          </a:xfrm>
          <a:prstGeom prst="rect">
            <a:avLst/>
          </a:prstGeom>
          <a:noFill/>
          <a:ln>
            <a:noFill/>
          </a:ln>
        </p:spPr>
        <p:txBody>
          <a:bodyPr spcFirstLastPara="1" wrap="square" lIns="91425" tIns="45700" rIns="91425" bIns="45700" anchor="ctr" anchorCtr="0">
            <a:noAutofit/>
          </a:bodyPr>
          <a:lstStyle/>
          <a:p>
            <a:r>
              <a:rPr lang="en-US" sz="3600">
                <a:solidFill>
                  <a:srgbClr val="EBEBEB"/>
                </a:solidFill>
                <a:latin typeface="Century Gothic"/>
                <a:sym typeface="Century Gothic"/>
              </a:rPr>
              <a:t>WHY CLOUD COMPUTING?</a:t>
            </a:r>
            <a:endParaRPr lang="en-US" sz="3600">
              <a:solidFill>
                <a:srgbClr val="EBEBEB"/>
              </a:solidFill>
              <a:latin typeface="Century Gothic"/>
            </a:endParaRPr>
          </a:p>
        </p:txBody>
      </p:sp>
    </p:spTree>
    <p:extLst>
      <p:ext uri="{BB962C8B-B14F-4D97-AF65-F5344CB8AC3E}">
        <p14:creationId xmlns:p14="http://schemas.microsoft.com/office/powerpoint/2010/main" val="263303369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7"/>
          <p:cNvSpPr txBox="1"/>
          <p:nvPr/>
        </p:nvSpPr>
        <p:spPr>
          <a:xfrm>
            <a:off x="1419828" y="2197235"/>
            <a:ext cx="9222120" cy="137124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r>
              <a:rPr lang="en-US" sz="5400" b="1" i="0" u="none" strike="noStrike" cap="none">
                <a:solidFill>
                  <a:srgbClr val="EBEBEB"/>
                </a:solidFill>
                <a:latin typeface="Century Gothic"/>
                <a:ea typeface="Century Gothic"/>
                <a:cs typeface="Century Gothic"/>
                <a:sym typeface="Century Gothic"/>
              </a:rPr>
              <a:t>CLOUD COMPUTING</a:t>
            </a:r>
            <a:endParaRPr sz="5400" b="1" i="0" u="none" strike="noStrike" cap="none">
              <a:solidFill>
                <a:srgbClr val="000000"/>
              </a:solidFill>
              <a:latin typeface="Century Gothic"/>
              <a:ea typeface="Century Gothic"/>
              <a:cs typeface="Century Gothic"/>
              <a:sym typeface="Century Gothic"/>
            </a:endParaRPr>
          </a:p>
        </p:txBody>
      </p:sp>
      <p:sp>
        <p:nvSpPr>
          <p:cNvPr id="148" name="Google Shape;148;p27"/>
          <p:cNvSpPr txBox="1"/>
          <p:nvPr/>
        </p:nvSpPr>
        <p:spPr>
          <a:xfrm>
            <a:off x="949449" y="3737620"/>
            <a:ext cx="9755700" cy="6985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200" b="1" i="0" u="none" strike="noStrike" cap="none">
                <a:solidFill>
                  <a:srgbClr val="EF53A5"/>
                </a:solidFill>
                <a:latin typeface="Century Gothic"/>
                <a:ea typeface="Century Gothic"/>
                <a:cs typeface="Century Gothic"/>
                <a:sym typeface="Century Gothic"/>
              </a:rPr>
              <a:t>LECTURE 01</a:t>
            </a:r>
            <a:r>
              <a:rPr lang="en-US" sz="3200" b="1">
                <a:solidFill>
                  <a:srgbClr val="EF53A5"/>
                </a:solidFill>
                <a:latin typeface="Century Gothic"/>
                <a:ea typeface="Century Gothic"/>
                <a:cs typeface="Century Gothic"/>
                <a:sym typeface="Century Gothic"/>
              </a:rPr>
              <a:t>-</a:t>
            </a:r>
            <a:r>
              <a:rPr lang="en-US" sz="3200" b="1" i="0" u="none" strike="noStrike" cap="none">
                <a:solidFill>
                  <a:srgbClr val="EF53A5"/>
                </a:solidFill>
                <a:latin typeface="Century Gothic"/>
                <a:ea typeface="Century Gothic"/>
                <a:cs typeface="Century Gothic"/>
                <a:sym typeface="Century Gothic"/>
              </a:rPr>
              <a:t>0</a:t>
            </a:r>
            <a:r>
              <a:rPr lang="en-US" sz="3200" b="1">
                <a:solidFill>
                  <a:srgbClr val="EF53A5"/>
                </a:solidFill>
                <a:latin typeface="Century Gothic"/>
                <a:ea typeface="Century Gothic"/>
                <a:cs typeface="Century Gothic"/>
                <a:sym typeface="Century Gothic"/>
              </a:rPr>
              <a:t>5</a:t>
            </a:r>
            <a:r>
              <a:rPr lang="en-US" sz="3200" b="1" i="0" u="none" strike="noStrike" cap="none">
                <a:solidFill>
                  <a:srgbClr val="EF53A5"/>
                </a:solidFill>
                <a:latin typeface="Century Gothic"/>
                <a:ea typeface="Century Gothic"/>
                <a:cs typeface="Century Gothic"/>
                <a:sym typeface="Century Gothic"/>
              </a:rPr>
              <a:t> </a:t>
            </a:r>
            <a:endParaRPr sz="3200"/>
          </a:p>
          <a:p>
            <a:pPr marL="0" marR="0" lvl="0" indent="0" algn="ctr" rtl="0">
              <a:lnSpc>
                <a:spcPct val="100000"/>
              </a:lnSpc>
              <a:spcBef>
                <a:spcPts val="0"/>
              </a:spcBef>
              <a:spcAft>
                <a:spcPts val="0"/>
              </a:spcAft>
              <a:buNone/>
            </a:pPr>
            <a:endParaRPr sz="3200"/>
          </a:p>
          <a:p>
            <a:pPr marL="0" marR="0" lvl="0" indent="0" algn="ctr" rtl="0">
              <a:lnSpc>
                <a:spcPct val="100000"/>
              </a:lnSpc>
              <a:spcBef>
                <a:spcPts val="0"/>
              </a:spcBef>
              <a:spcAft>
                <a:spcPts val="0"/>
              </a:spcAft>
              <a:buNone/>
            </a:pPr>
            <a:endParaRPr sz="3200"/>
          </a:p>
          <a:p>
            <a:pPr marL="0" lvl="0" indent="0" algn="l" rtl="0">
              <a:spcBef>
                <a:spcPts val="1001"/>
              </a:spcBef>
              <a:spcAft>
                <a:spcPts val="0"/>
              </a:spcAft>
              <a:buNone/>
            </a:pPr>
            <a:endParaRPr sz="3200" b="1">
              <a:solidFill>
                <a:srgbClr val="EF53A5"/>
              </a:solidFill>
              <a:latin typeface="Century Gothic"/>
              <a:ea typeface="Century Gothic"/>
              <a:cs typeface="Century Gothic"/>
              <a:sym typeface="Century Gothic"/>
            </a:endParaRPr>
          </a:p>
          <a:p>
            <a:pPr marL="0" lvl="0" indent="0" rtl="0">
              <a:spcBef>
                <a:spcPts val="1001"/>
              </a:spcBef>
              <a:spcAft>
                <a:spcPts val="0"/>
              </a:spcAft>
              <a:buNone/>
            </a:pPr>
            <a:endParaRPr sz="3200" b="1">
              <a:solidFill>
                <a:srgbClr val="EF53A5"/>
              </a:solidFill>
              <a:latin typeface="Century Gothic"/>
              <a:ea typeface="Century Gothic"/>
              <a:cs typeface="Century Gothic"/>
              <a:sym typeface="Century Gothic"/>
            </a:endParaRPr>
          </a:p>
          <a:p>
            <a:pPr marL="0" marR="0" lvl="0" indent="0" algn="l" rtl="0">
              <a:lnSpc>
                <a:spcPct val="100000"/>
              </a:lnSpc>
              <a:spcBef>
                <a:spcPts val="1001"/>
              </a:spcBef>
              <a:spcAft>
                <a:spcPts val="0"/>
              </a:spcAft>
              <a:buNone/>
            </a:pPr>
            <a:endParaRPr sz="3200" b="0" i="0" u="none" strike="noStrike" cap="none">
              <a:latin typeface="Arial"/>
              <a:ea typeface="Arial"/>
              <a:cs typeface="Arial"/>
              <a:sym typeface="Arial"/>
            </a:endParaRPr>
          </a:p>
        </p:txBody>
      </p:sp>
    </p:spTree>
    <p:extLst>
      <p:ext uri="{BB962C8B-B14F-4D97-AF65-F5344CB8AC3E}">
        <p14:creationId xmlns:p14="http://schemas.microsoft.com/office/powerpoint/2010/main" val="199542300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30;p39">
            <a:extLst>
              <a:ext uri="{FF2B5EF4-FFF2-40B4-BE49-F238E27FC236}">
                <a16:creationId xmlns:a16="http://schemas.microsoft.com/office/drawing/2014/main" id="{63882255-711B-445C-959D-277F9A4B2F6B}"/>
              </a:ext>
            </a:extLst>
          </p:cNvPr>
          <p:cNvSpPr txBox="1"/>
          <p:nvPr/>
        </p:nvSpPr>
        <p:spPr>
          <a:xfrm>
            <a:off x="1192094" y="1090758"/>
            <a:ext cx="8760960" cy="706680"/>
          </a:xfrm>
          <a:prstGeom prst="rect">
            <a:avLst/>
          </a:prstGeom>
          <a:noFill/>
          <a:ln>
            <a:noFill/>
          </a:ln>
        </p:spPr>
        <p:txBody>
          <a:bodyPr spcFirstLastPara="1" wrap="square" lIns="91425" tIns="45700" rIns="91425" bIns="45700" anchor="ctr" anchorCtr="0">
            <a:noAutofit/>
          </a:bodyPr>
          <a:lstStyle/>
          <a:p>
            <a:r>
              <a:rPr lang="en-US" sz="3600">
                <a:solidFill>
                  <a:srgbClr val="EBEBEB"/>
                </a:solidFill>
                <a:latin typeface="Century Gothic"/>
                <a:sym typeface="Century Gothic"/>
              </a:rPr>
              <a:t>APPLICATIONS ENABLED BY CLOUD COMPUTING?</a:t>
            </a:r>
            <a:endParaRPr lang="en-US" sz="3600">
              <a:solidFill>
                <a:srgbClr val="EBEBEB"/>
              </a:solidFill>
              <a:latin typeface="Century Gothic"/>
            </a:endParaRPr>
          </a:p>
        </p:txBody>
      </p:sp>
      <p:pic>
        <p:nvPicPr>
          <p:cNvPr id="2" name="Picture 2" descr="A close up of a sign&#10;&#10;Description generated with high confidence">
            <a:extLst>
              <a:ext uri="{FF2B5EF4-FFF2-40B4-BE49-F238E27FC236}">
                <a16:creationId xmlns:a16="http://schemas.microsoft.com/office/drawing/2014/main" id="{94586A73-776B-4B4A-975F-1AAAB685F52E}"/>
              </a:ext>
            </a:extLst>
          </p:cNvPr>
          <p:cNvPicPr>
            <a:picLocks noChangeAspect="1"/>
          </p:cNvPicPr>
          <p:nvPr/>
        </p:nvPicPr>
        <p:blipFill>
          <a:blip r:embed="rId2"/>
          <a:stretch>
            <a:fillRect/>
          </a:stretch>
        </p:blipFill>
        <p:spPr>
          <a:xfrm>
            <a:off x="2597888" y="2008912"/>
            <a:ext cx="6730408" cy="4337596"/>
          </a:xfrm>
          <a:prstGeom prst="rect">
            <a:avLst/>
          </a:prstGeom>
        </p:spPr>
      </p:pic>
    </p:spTree>
    <p:extLst>
      <p:ext uri="{BB962C8B-B14F-4D97-AF65-F5344CB8AC3E}">
        <p14:creationId xmlns:p14="http://schemas.microsoft.com/office/powerpoint/2010/main" val="1040422346"/>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30;p39">
            <a:extLst>
              <a:ext uri="{FF2B5EF4-FFF2-40B4-BE49-F238E27FC236}">
                <a16:creationId xmlns:a16="http://schemas.microsoft.com/office/drawing/2014/main" id="{63882255-711B-445C-959D-277F9A4B2F6B}"/>
              </a:ext>
            </a:extLst>
          </p:cNvPr>
          <p:cNvSpPr txBox="1"/>
          <p:nvPr/>
        </p:nvSpPr>
        <p:spPr>
          <a:xfrm>
            <a:off x="1192094" y="1090758"/>
            <a:ext cx="8760960" cy="706680"/>
          </a:xfrm>
          <a:prstGeom prst="rect">
            <a:avLst/>
          </a:prstGeom>
          <a:noFill/>
          <a:ln>
            <a:noFill/>
          </a:ln>
        </p:spPr>
        <p:txBody>
          <a:bodyPr spcFirstLastPara="1" wrap="square" lIns="91425" tIns="45700" rIns="91425" bIns="45700" anchor="ctr" anchorCtr="0">
            <a:noAutofit/>
          </a:bodyPr>
          <a:lstStyle/>
          <a:p>
            <a:r>
              <a:rPr lang="en-US" sz="3600">
                <a:solidFill>
                  <a:srgbClr val="EBEBEB"/>
                </a:solidFill>
                <a:latin typeface="Century Gothic"/>
                <a:sym typeface="Century Gothic"/>
              </a:rPr>
              <a:t>HIGH GROWTH APPLICATIONS</a:t>
            </a:r>
            <a:endParaRPr lang="en-US" sz="3600">
              <a:solidFill>
                <a:srgbClr val="EBEBEB"/>
              </a:solidFill>
              <a:latin typeface="Century Gothic"/>
            </a:endParaRPr>
          </a:p>
        </p:txBody>
      </p:sp>
      <p:pic>
        <p:nvPicPr>
          <p:cNvPr id="2" name="Picture 2" descr="A close up of text on a black background&#10;&#10;Description generated with high confidence">
            <a:extLst>
              <a:ext uri="{FF2B5EF4-FFF2-40B4-BE49-F238E27FC236}">
                <a16:creationId xmlns:a16="http://schemas.microsoft.com/office/drawing/2014/main" id="{E7661F91-C951-475D-A0AD-06FF0DDEA749}"/>
              </a:ext>
            </a:extLst>
          </p:cNvPr>
          <p:cNvPicPr>
            <a:picLocks noChangeAspect="1"/>
          </p:cNvPicPr>
          <p:nvPr/>
        </p:nvPicPr>
        <p:blipFill>
          <a:blip r:embed="rId2"/>
          <a:stretch>
            <a:fillRect/>
          </a:stretch>
        </p:blipFill>
        <p:spPr>
          <a:xfrm>
            <a:off x="2163726" y="2479643"/>
            <a:ext cx="7731640" cy="3901178"/>
          </a:xfrm>
          <a:prstGeom prst="rect">
            <a:avLst/>
          </a:prstGeom>
        </p:spPr>
      </p:pic>
    </p:spTree>
    <p:extLst>
      <p:ext uri="{BB962C8B-B14F-4D97-AF65-F5344CB8AC3E}">
        <p14:creationId xmlns:p14="http://schemas.microsoft.com/office/powerpoint/2010/main" val="1549339288"/>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30;p39">
            <a:extLst>
              <a:ext uri="{FF2B5EF4-FFF2-40B4-BE49-F238E27FC236}">
                <a16:creationId xmlns:a16="http://schemas.microsoft.com/office/drawing/2014/main" id="{63882255-711B-445C-959D-277F9A4B2F6B}"/>
              </a:ext>
            </a:extLst>
          </p:cNvPr>
          <p:cNvSpPr txBox="1"/>
          <p:nvPr/>
        </p:nvSpPr>
        <p:spPr>
          <a:xfrm>
            <a:off x="1192094" y="1090758"/>
            <a:ext cx="8760960" cy="706680"/>
          </a:xfrm>
          <a:prstGeom prst="rect">
            <a:avLst/>
          </a:prstGeom>
          <a:noFill/>
          <a:ln>
            <a:noFill/>
          </a:ln>
        </p:spPr>
        <p:txBody>
          <a:bodyPr spcFirstLastPara="1" wrap="square" lIns="91425" tIns="45700" rIns="91425" bIns="45700" anchor="ctr" anchorCtr="0">
            <a:noAutofit/>
          </a:bodyPr>
          <a:lstStyle/>
          <a:p>
            <a:r>
              <a:rPr lang="en-US" sz="3600">
                <a:solidFill>
                  <a:srgbClr val="EBEBEB"/>
                </a:solidFill>
                <a:latin typeface="Century Gothic"/>
                <a:sym typeface="Century Gothic"/>
              </a:rPr>
              <a:t>HIGH GROWTH APPLICATIONS</a:t>
            </a:r>
            <a:endParaRPr lang="en-US" sz="3600">
              <a:solidFill>
                <a:srgbClr val="EBEBEB"/>
              </a:solidFill>
              <a:latin typeface="Century Gothic"/>
            </a:endParaRPr>
          </a:p>
        </p:txBody>
      </p:sp>
      <p:pic>
        <p:nvPicPr>
          <p:cNvPr id="3" name="Picture 3" descr="A screenshot of a cell phone screen with text&#10;&#10;Description generated with very high confidence">
            <a:extLst>
              <a:ext uri="{FF2B5EF4-FFF2-40B4-BE49-F238E27FC236}">
                <a16:creationId xmlns:a16="http://schemas.microsoft.com/office/drawing/2014/main" id="{75F15615-21EF-40B6-8869-50D161162412}"/>
              </a:ext>
            </a:extLst>
          </p:cNvPr>
          <p:cNvPicPr>
            <a:picLocks noChangeAspect="1"/>
          </p:cNvPicPr>
          <p:nvPr/>
        </p:nvPicPr>
        <p:blipFill>
          <a:blip r:embed="rId2"/>
          <a:stretch>
            <a:fillRect/>
          </a:stretch>
        </p:blipFill>
        <p:spPr>
          <a:xfrm>
            <a:off x="861237" y="1930023"/>
            <a:ext cx="10558128" cy="4495371"/>
          </a:xfrm>
          <a:prstGeom prst="rect">
            <a:avLst/>
          </a:prstGeom>
        </p:spPr>
      </p:pic>
    </p:spTree>
    <p:extLst>
      <p:ext uri="{BB962C8B-B14F-4D97-AF65-F5344CB8AC3E}">
        <p14:creationId xmlns:p14="http://schemas.microsoft.com/office/powerpoint/2010/main" val="391794470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30;p39">
            <a:extLst>
              <a:ext uri="{FF2B5EF4-FFF2-40B4-BE49-F238E27FC236}">
                <a16:creationId xmlns:a16="http://schemas.microsoft.com/office/drawing/2014/main" id="{63882255-711B-445C-959D-277F9A4B2F6B}"/>
              </a:ext>
            </a:extLst>
          </p:cNvPr>
          <p:cNvSpPr txBox="1"/>
          <p:nvPr/>
        </p:nvSpPr>
        <p:spPr>
          <a:xfrm>
            <a:off x="1192094" y="1090758"/>
            <a:ext cx="8760960" cy="706680"/>
          </a:xfrm>
          <a:prstGeom prst="rect">
            <a:avLst/>
          </a:prstGeom>
          <a:noFill/>
          <a:ln>
            <a:noFill/>
          </a:ln>
        </p:spPr>
        <p:txBody>
          <a:bodyPr spcFirstLastPara="1" wrap="square" lIns="91425" tIns="45700" rIns="91425" bIns="45700" anchor="ctr" anchorCtr="0">
            <a:noAutofit/>
          </a:bodyPr>
          <a:lstStyle/>
          <a:p>
            <a:r>
              <a:rPr lang="en-US" sz="3600">
                <a:solidFill>
                  <a:schemeClr val="bg1"/>
                </a:solidFill>
                <a:sym typeface="Century Gothic"/>
              </a:rPr>
              <a:t>Aperiodic Bursting Applications</a:t>
            </a:r>
            <a:endParaRPr lang="en-US">
              <a:solidFill>
                <a:schemeClr val="bg1"/>
              </a:solidFill>
            </a:endParaRPr>
          </a:p>
        </p:txBody>
      </p:sp>
      <p:pic>
        <p:nvPicPr>
          <p:cNvPr id="3" name="Picture 3" descr="A screenshot of a cell phone&#10;&#10;Description generated with very high confidence">
            <a:extLst>
              <a:ext uri="{FF2B5EF4-FFF2-40B4-BE49-F238E27FC236}">
                <a16:creationId xmlns:a16="http://schemas.microsoft.com/office/drawing/2014/main" id="{5EBB9227-3696-4F06-B0B4-FACA8CCA722F}"/>
              </a:ext>
            </a:extLst>
          </p:cNvPr>
          <p:cNvPicPr>
            <a:picLocks noChangeAspect="1"/>
          </p:cNvPicPr>
          <p:nvPr/>
        </p:nvPicPr>
        <p:blipFill>
          <a:blip r:embed="rId2"/>
          <a:stretch>
            <a:fillRect/>
          </a:stretch>
        </p:blipFill>
        <p:spPr>
          <a:xfrm>
            <a:off x="1942214" y="2310507"/>
            <a:ext cx="7598734" cy="3007846"/>
          </a:xfrm>
          <a:prstGeom prst="rect">
            <a:avLst/>
          </a:prstGeom>
        </p:spPr>
      </p:pic>
      <p:pic>
        <p:nvPicPr>
          <p:cNvPr id="4" name="Picture 4" descr="A close up of a sign&#10;&#10;Description generated with high confidence">
            <a:extLst>
              <a:ext uri="{FF2B5EF4-FFF2-40B4-BE49-F238E27FC236}">
                <a16:creationId xmlns:a16="http://schemas.microsoft.com/office/drawing/2014/main" id="{1CC83D1D-3D71-46A5-8C2A-87B97B552C10}"/>
              </a:ext>
            </a:extLst>
          </p:cNvPr>
          <p:cNvPicPr>
            <a:picLocks noChangeAspect="1"/>
          </p:cNvPicPr>
          <p:nvPr/>
        </p:nvPicPr>
        <p:blipFill>
          <a:blip r:embed="rId3"/>
          <a:stretch>
            <a:fillRect/>
          </a:stretch>
        </p:blipFill>
        <p:spPr>
          <a:xfrm>
            <a:off x="4821865" y="5405320"/>
            <a:ext cx="6668385" cy="947195"/>
          </a:xfrm>
          <a:prstGeom prst="rect">
            <a:avLst/>
          </a:prstGeom>
        </p:spPr>
      </p:pic>
    </p:spTree>
    <p:extLst>
      <p:ext uri="{BB962C8B-B14F-4D97-AF65-F5344CB8AC3E}">
        <p14:creationId xmlns:p14="http://schemas.microsoft.com/office/powerpoint/2010/main" val="105986047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30;p39">
            <a:extLst>
              <a:ext uri="{FF2B5EF4-FFF2-40B4-BE49-F238E27FC236}">
                <a16:creationId xmlns:a16="http://schemas.microsoft.com/office/drawing/2014/main" id="{63882255-711B-445C-959D-277F9A4B2F6B}"/>
              </a:ext>
            </a:extLst>
          </p:cNvPr>
          <p:cNvSpPr txBox="1"/>
          <p:nvPr/>
        </p:nvSpPr>
        <p:spPr>
          <a:xfrm>
            <a:off x="1192094" y="1090758"/>
            <a:ext cx="8760960" cy="706680"/>
          </a:xfrm>
          <a:prstGeom prst="rect">
            <a:avLst/>
          </a:prstGeom>
          <a:noFill/>
          <a:ln>
            <a:noFill/>
          </a:ln>
        </p:spPr>
        <p:txBody>
          <a:bodyPr spcFirstLastPara="1" wrap="square" lIns="91425" tIns="45700" rIns="91425" bIns="45700" anchor="ctr" anchorCtr="0">
            <a:noAutofit/>
          </a:bodyPr>
          <a:lstStyle/>
          <a:p>
            <a:r>
              <a:rPr lang="en-US" sz="3600">
                <a:solidFill>
                  <a:srgbClr val="EBEBEB"/>
                </a:solidFill>
                <a:latin typeface="Century Gothic"/>
                <a:sym typeface="Century Gothic"/>
              </a:rPr>
              <a:t>ON-OFF APPLICATIONS</a:t>
            </a:r>
            <a:endParaRPr lang="en-US" sz="3600">
              <a:solidFill>
                <a:srgbClr val="EBEBEB"/>
              </a:solidFill>
              <a:latin typeface="Century Gothic"/>
            </a:endParaRPr>
          </a:p>
        </p:txBody>
      </p:sp>
      <p:pic>
        <p:nvPicPr>
          <p:cNvPr id="4" name="Picture 4" descr="A screenshot of a cell phone&#10;&#10;Description generated with very high confidence">
            <a:extLst>
              <a:ext uri="{FF2B5EF4-FFF2-40B4-BE49-F238E27FC236}">
                <a16:creationId xmlns:a16="http://schemas.microsoft.com/office/drawing/2014/main" id="{70272E44-5ACA-4357-B69B-79B5A26E2AEC}"/>
              </a:ext>
            </a:extLst>
          </p:cNvPr>
          <p:cNvPicPr>
            <a:picLocks noChangeAspect="1"/>
          </p:cNvPicPr>
          <p:nvPr/>
        </p:nvPicPr>
        <p:blipFill>
          <a:blip r:embed="rId2"/>
          <a:stretch>
            <a:fillRect/>
          </a:stretch>
        </p:blipFill>
        <p:spPr>
          <a:xfrm>
            <a:off x="1649819" y="2417650"/>
            <a:ext cx="8945524" cy="3954282"/>
          </a:xfrm>
          <a:prstGeom prst="rect">
            <a:avLst/>
          </a:prstGeom>
        </p:spPr>
      </p:pic>
    </p:spTree>
    <p:extLst>
      <p:ext uri="{BB962C8B-B14F-4D97-AF65-F5344CB8AC3E}">
        <p14:creationId xmlns:p14="http://schemas.microsoft.com/office/powerpoint/2010/main" val="3502098500"/>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30;p39">
            <a:extLst>
              <a:ext uri="{FF2B5EF4-FFF2-40B4-BE49-F238E27FC236}">
                <a16:creationId xmlns:a16="http://schemas.microsoft.com/office/drawing/2014/main" id="{63882255-711B-445C-959D-277F9A4B2F6B}"/>
              </a:ext>
            </a:extLst>
          </p:cNvPr>
          <p:cNvSpPr txBox="1"/>
          <p:nvPr/>
        </p:nvSpPr>
        <p:spPr>
          <a:xfrm>
            <a:off x="1192094" y="1090758"/>
            <a:ext cx="8760960" cy="706680"/>
          </a:xfrm>
          <a:prstGeom prst="rect">
            <a:avLst/>
          </a:prstGeom>
          <a:noFill/>
          <a:ln>
            <a:noFill/>
          </a:ln>
        </p:spPr>
        <p:txBody>
          <a:bodyPr spcFirstLastPara="1" wrap="square" lIns="91425" tIns="45700" rIns="91425" bIns="45700" anchor="ctr" anchorCtr="0">
            <a:noAutofit/>
          </a:bodyPr>
          <a:lstStyle/>
          <a:p>
            <a:r>
              <a:rPr lang="en-US" sz="3600">
                <a:solidFill>
                  <a:srgbClr val="EBEBEB"/>
                </a:solidFill>
                <a:latin typeface="Century Gothic"/>
                <a:sym typeface="Century Gothic"/>
              </a:rPr>
              <a:t>PERIODIC APPLICATIONS</a:t>
            </a:r>
            <a:endParaRPr lang="en-US" sz="3600">
              <a:solidFill>
                <a:srgbClr val="EBEBEB"/>
              </a:solidFill>
              <a:latin typeface="Century Gothic"/>
            </a:endParaRPr>
          </a:p>
        </p:txBody>
      </p:sp>
      <p:pic>
        <p:nvPicPr>
          <p:cNvPr id="2" name="Picture 3" descr="A close up of a piece of paper&#10;&#10;Description generated with high confidence">
            <a:extLst>
              <a:ext uri="{FF2B5EF4-FFF2-40B4-BE49-F238E27FC236}">
                <a16:creationId xmlns:a16="http://schemas.microsoft.com/office/drawing/2014/main" id="{B10027E0-1980-4CBE-A81A-78C2911CDB1A}"/>
              </a:ext>
            </a:extLst>
          </p:cNvPr>
          <p:cNvPicPr>
            <a:picLocks noChangeAspect="1"/>
          </p:cNvPicPr>
          <p:nvPr/>
        </p:nvPicPr>
        <p:blipFill>
          <a:blip r:embed="rId2"/>
          <a:stretch>
            <a:fillRect/>
          </a:stretch>
        </p:blipFill>
        <p:spPr>
          <a:xfrm>
            <a:off x="2482702" y="2402461"/>
            <a:ext cx="6845594" cy="3231519"/>
          </a:xfrm>
          <a:prstGeom prst="rect">
            <a:avLst/>
          </a:prstGeom>
        </p:spPr>
      </p:pic>
      <p:pic>
        <p:nvPicPr>
          <p:cNvPr id="4" name="Picture 4" descr="A close up of a sign&#10;&#10;Description generated with very high confidence">
            <a:extLst>
              <a:ext uri="{FF2B5EF4-FFF2-40B4-BE49-F238E27FC236}">
                <a16:creationId xmlns:a16="http://schemas.microsoft.com/office/drawing/2014/main" id="{D0339668-ABB5-4919-893D-E8FF2F040B06}"/>
              </a:ext>
            </a:extLst>
          </p:cNvPr>
          <p:cNvPicPr>
            <a:picLocks noChangeAspect="1"/>
          </p:cNvPicPr>
          <p:nvPr/>
        </p:nvPicPr>
        <p:blipFill>
          <a:blip r:embed="rId3"/>
          <a:stretch>
            <a:fillRect/>
          </a:stretch>
        </p:blipFill>
        <p:spPr>
          <a:xfrm>
            <a:off x="2270051" y="5432184"/>
            <a:ext cx="6668386" cy="902330"/>
          </a:xfrm>
          <a:prstGeom prst="rect">
            <a:avLst/>
          </a:prstGeom>
        </p:spPr>
      </p:pic>
    </p:spTree>
    <p:extLst>
      <p:ext uri="{BB962C8B-B14F-4D97-AF65-F5344CB8AC3E}">
        <p14:creationId xmlns:p14="http://schemas.microsoft.com/office/powerpoint/2010/main" val="3323825379"/>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Isosceles Triangle 13">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F4EADED1-6CED-4063-9B03-96C78FBCFCD5}"/>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lnSpc>
                <a:spcPct val="90000"/>
              </a:lnSpc>
              <a:spcBef>
                <a:spcPct val="0"/>
              </a:spcBef>
            </a:pPr>
            <a:r>
              <a:rPr lang="en-US" sz="3600" b="1" kern="1200">
                <a:solidFill>
                  <a:srgbClr val="080808"/>
                </a:solidFill>
                <a:latin typeface="+mj-lt"/>
                <a:ea typeface="+mj-ea"/>
              </a:rPr>
              <a:t>HISTORY &amp; EVOLUTION OF CLOUD COMPUTING </a:t>
            </a:r>
            <a:endParaRPr lang="en-US" sz="3600" b="1" kern="1200">
              <a:solidFill>
                <a:srgbClr val="080808"/>
              </a:solidFill>
              <a:latin typeface="+mj-lt"/>
              <a:ea typeface="+mj-ea"/>
              <a:cs typeface="+mj-cs"/>
            </a:endParaRPr>
          </a:p>
        </p:txBody>
      </p:sp>
      <p:sp>
        <p:nvSpPr>
          <p:cNvPr id="24" name="Rectangle 23">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093383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0" name="Isosceles Triangle 6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A picture containing computer, man, table, woman&#10;&#10;Description generated with very high confidence">
            <a:extLst>
              <a:ext uri="{FF2B5EF4-FFF2-40B4-BE49-F238E27FC236}">
                <a16:creationId xmlns:a16="http://schemas.microsoft.com/office/drawing/2014/main" id="{5B184A96-598E-4C35-AD2B-B40315E16325}"/>
              </a:ext>
            </a:extLst>
          </p:cNvPr>
          <p:cNvPicPr>
            <a:picLocks noChangeAspect="1"/>
          </p:cNvPicPr>
          <p:nvPr/>
        </p:nvPicPr>
        <p:blipFill>
          <a:blip r:embed="rId2"/>
          <a:stretch>
            <a:fillRect/>
          </a:stretch>
        </p:blipFill>
        <p:spPr>
          <a:xfrm>
            <a:off x="815371" y="643467"/>
            <a:ext cx="10561258" cy="5571065"/>
          </a:xfrm>
          <a:prstGeom prst="rect">
            <a:avLst/>
          </a:prstGeom>
          <a:ln>
            <a:noFill/>
          </a:ln>
        </p:spPr>
      </p:pic>
      <p:sp>
        <p:nvSpPr>
          <p:cNvPr id="72" name="Isosceles Triangle 7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18413"/>
      </p:ext>
    </p:extLst>
  </p:cSld>
  <p:clrMapOvr>
    <a:overrideClrMapping bg1="lt1" tx1="dk1" bg2="lt2" tx2="dk2" accent1="accent1" accent2="accent2" accent3="accent3" accent4="accent4" accent5="accent5" accent6="accent6" hlink="hlink" folHlink="folHlink"/>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Isosceles Triangle 8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A screenshot of a cell phone&#10;&#10;Description generated with very high confidence">
            <a:extLst>
              <a:ext uri="{FF2B5EF4-FFF2-40B4-BE49-F238E27FC236}">
                <a16:creationId xmlns:a16="http://schemas.microsoft.com/office/drawing/2014/main" id="{2F806B56-0E2B-4A49-9B60-611E7D4122FF}"/>
              </a:ext>
            </a:extLst>
          </p:cNvPr>
          <p:cNvPicPr>
            <a:picLocks noChangeAspect="1"/>
          </p:cNvPicPr>
          <p:nvPr/>
        </p:nvPicPr>
        <p:blipFill>
          <a:blip r:embed="rId2"/>
          <a:stretch>
            <a:fillRect/>
          </a:stretch>
        </p:blipFill>
        <p:spPr>
          <a:xfrm>
            <a:off x="643467" y="1485299"/>
            <a:ext cx="10905066" cy="4533654"/>
          </a:xfrm>
          <a:prstGeom prst="rect">
            <a:avLst/>
          </a:prstGeom>
          <a:ln>
            <a:noFill/>
          </a:ln>
        </p:spPr>
      </p:pic>
      <p:sp>
        <p:nvSpPr>
          <p:cNvPr id="89" name="Isosceles Triangle 8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486C494-B825-461B-8455-ACDB3450E6E0}"/>
              </a:ext>
            </a:extLst>
          </p:cNvPr>
          <p:cNvSpPr txBox="1"/>
          <p:nvPr/>
        </p:nvSpPr>
        <p:spPr>
          <a:xfrm>
            <a:off x="3719452" y="613577"/>
            <a:ext cx="496167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00B0F0"/>
                </a:solidFill>
              </a:rPr>
              <a:t>VIRTUAL MACHINES</a:t>
            </a:r>
          </a:p>
        </p:txBody>
      </p:sp>
    </p:spTree>
    <p:extLst>
      <p:ext uri="{BB962C8B-B14F-4D97-AF65-F5344CB8AC3E}">
        <p14:creationId xmlns:p14="http://schemas.microsoft.com/office/powerpoint/2010/main" val="1087138"/>
      </p:ext>
    </p:extLst>
  </p:cSld>
  <p:clrMapOvr>
    <a:overrideClrMapping bg1="lt1" tx1="dk1" bg2="lt2" tx2="dk2" accent1="accent1" accent2="accent2" accent3="accent3" accent4="accent4" accent5="accent5" accent6="accent6" hlink="hlink" folHlink="folHlink"/>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Isosceles Triangle 8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A screenshot of text&#10;&#10;Description generated with very high confidence">
            <a:extLst>
              <a:ext uri="{FF2B5EF4-FFF2-40B4-BE49-F238E27FC236}">
                <a16:creationId xmlns:a16="http://schemas.microsoft.com/office/drawing/2014/main" id="{AE77B07A-AD5C-4EA5-A217-D8FEB35739F9}"/>
              </a:ext>
            </a:extLst>
          </p:cNvPr>
          <p:cNvPicPr>
            <a:picLocks noChangeAspect="1"/>
          </p:cNvPicPr>
          <p:nvPr/>
        </p:nvPicPr>
        <p:blipFill>
          <a:blip r:embed="rId2"/>
          <a:stretch>
            <a:fillRect/>
          </a:stretch>
        </p:blipFill>
        <p:spPr>
          <a:xfrm>
            <a:off x="790223" y="1771998"/>
            <a:ext cx="10611553" cy="4442534"/>
          </a:xfrm>
          <a:prstGeom prst="rect">
            <a:avLst/>
          </a:prstGeom>
          <a:ln>
            <a:noFill/>
          </a:ln>
        </p:spPr>
      </p:pic>
      <p:sp>
        <p:nvSpPr>
          <p:cNvPr id="89" name="Isosceles Triangle 8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06FCC71-4989-48F3-80AB-509BC8D8A9CF}"/>
              </a:ext>
            </a:extLst>
          </p:cNvPr>
          <p:cNvSpPr txBox="1"/>
          <p:nvPr/>
        </p:nvSpPr>
        <p:spPr>
          <a:xfrm>
            <a:off x="4037756" y="777552"/>
            <a:ext cx="422861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solidFill>
                  <a:srgbClr val="00B0F0"/>
                </a:solidFill>
              </a:rPr>
              <a:t>VIRTUALIZATION</a:t>
            </a:r>
          </a:p>
        </p:txBody>
      </p:sp>
    </p:spTree>
    <p:extLst>
      <p:ext uri="{BB962C8B-B14F-4D97-AF65-F5344CB8AC3E}">
        <p14:creationId xmlns:p14="http://schemas.microsoft.com/office/powerpoint/2010/main" val="3121068159"/>
      </p:ext>
    </p:extLst>
  </p:cSld>
  <p:clrMapOvr>
    <a:overrideClrMapping bg1="lt1" tx1="dk1" bg2="lt2" tx2="dk2" accent1="accent1" accent2="accent2" accent3="accent3" accent4="accent4" accent5="accent5" accent6="accent6" hlink="hlink" folHlink="folHlink"/>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p:nvPr/>
        </p:nvSpPr>
        <p:spPr>
          <a:xfrm>
            <a:off x="1154880" y="973800"/>
            <a:ext cx="8760960" cy="70668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3600">
                <a:solidFill>
                  <a:srgbClr val="EBEBEB"/>
                </a:solidFill>
                <a:latin typeface="Century Gothic"/>
                <a:ea typeface="Century Gothic"/>
                <a:cs typeface="Century Gothic"/>
                <a:sym typeface="Century Gothic"/>
              </a:rPr>
              <a:t>CONTENTS</a:t>
            </a:r>
            <a:endParaRPr sz="3600" b="0" strike="noStrike">
              <a:solidFill>
                <a:srgbClr val="000000"/>
              </a:solidFill>
              <a:latin typeface="Century Gothic"/>
              <a:ea typeface="Century Gothic"/>
              <a:cs typeface="Century Gothic"/>
              <a:sym typeface="Century Gothic"/>
            </a:endParaRPr>
          </a:p>
        </p:txBody>
      </p:sp>
      <p:sp>
        <p:nvSpPr>
          <p:cNvPr id="155" name="Google Shape;155;p28"/>
          <p:cNvSpPr txBox="1"/>
          <p:nvPr/>
        </p:nvSpPr>
        <p:spPr>
          <a:xfrm>
            <a:off x="1154880" y="2603520"/>
            <a:ext cx="8825400" cy="3416040"/>
          </a:xfrm>
          <a:prstGeom prst="rect">
            <a:avLst/>
          </a:prstGeom>
          <a:noFill/>
          <a:ln>
            <a:noFill/>
          </a:ln>
        </p:spPr>
        <p:txBody>
          <a:bodyPr spcFirstLastPara="1" wrap="square" lIns="91425" tIns="45700" rIns="91425" bIns="45700" anchor="t" anchorCtr="0">
            <a:noAutofit/>
          </a:bodyPr>
          <a:lstStyle/>
          <a:p>
            <a:pPr marL="342900" marR="0" lvl="0" indent="-342265" algn="l" rtl="0">
              <a:lnSpc>
                <a:spcPct val="100000"/>
              </a:lnSpc>
              <a:spcBef>
                <a:spcPts val="1001"/>
              </a:spcBef>
              <a:spcAft>
                <a:spcPts val="0"/>
              </a:spcAft>
              <a:buClr>
                <a:srgbClr val="B31166"/>
              </a:buClr>
              <a:buSzPts val="1440"/>
              <a:buFont typeface="Arial"/>
              <a:buChar char="•"/>
            </a:pPr>
            <a:r>
              <a:rPr lang="en-US" sz="1800" dirty="0">
                <a:solidFill>
                  <a:srgbClr val="404040"/>
                </a:solidFill>
                <a:latin typeface="Century Gothic"/>
                <a:ea typeface="Century Gothic"/>
                <a:cs typeface="Century Gothic"/>
                <a:sym typeface="Century Gothic"/>
              </a:rPr>
              <a:t>Cloud Computing</a:t>
            </a:r>
            <a:endParaRPr lang="en-US" sz="1800" dirty="0">
              <a:solidFill>
                <a:srgbClr val="404040"/>
              </a:solidFill>
              <a:latin typeface="Century Gothic"/>
              <a:ea typeface="Century Gothic"/>
              <a:cs typeface="Century Gothic"/>
            </a:endParaRPr>
          </a:p>
          <a:p>
            <a:pPr marL="342900" indent="-342265">
              <a:spcBef>
                <a:spcPts val="1001"/>
              </a:spcBef>
              <a:buClr>
                <a:srgbClr val="B31166"/>
              </a:buClr>
              <a:buSzPts val="1440"/>
              <a:buFont typeface="Arial"/>
              <a:buChar char="•"/>
            </a:pPr>
            <a:r>
              <a:rPr lang="en-US" sz="1800" dirty="0">
                <a:solidFill>
                  <a:srgbClr val="404040"/>
                </a:solidFill>
                <a:latin typeface="Century Gothic"/>
                <a:ea typeface="Century Gothic"/>
                <a:cs typeface="Century Gothic"/>
              </a:rPr>
              <a:t>Characteristics of Cloud Computing</a:t>
            </a:r>
          </a:p>
          <a:p>
            <a:pPr marL="342900" indent="-342265">
              <a:spcBef>
                <a:spcPts val="1001"/>
              </a:spcBef>
              <a:buClr>
                <a:srgbClr val="B31166"/>
              </a:buClr>
              <a:buSzPts val="1440"/>
              <a:buFont typeface="Arial"/>
              <a:buChar char="•"/>
            </a:pPr>
            <a:r>
              <a:rPr lang="en-US" sz="1800" dirty="0">
                <a:solidFill>
                  <a:srgbClr val="404040"/>
                </a:solidFill>
                <a:latin typeface="Century Gothic"/>
                <a:ea typeface="Century Gothic"/>
                <a:cs typeface="Century Gothic"/>
              </a:rPr>
              <a:t>Why Cloud Computing?</a:t>
            </a:r>
          </a:p>
          <a:p>
            <a:pPr marL="342900" indent="-342265">
              <a:spcBef>
                <a:spcPts val="1001"/>
              </a:spcBef>
              <a:buClr>
                <a:srgbClr val="B31166"/>
              </a:buClr>
              <a:buSzPts val="1440"/>
              <a:buFont typeface="Arial"/>
              <a:buChar char="•"/>
            </a:pPr>
            <a:r>
              <a:rPr lang="en-US" sz="1800">
                <a:solidFill>
                  <a:srgbClr val="404040"/>
                </a:solidFill>
                <a:latin typeface="Century Gothic"/>
                <a:ea typeface="Century Gothic"/>
                <a:cs typeface="Century Gothic"/>
              </a:rPr>
              <a:t>Evolution of Cloud Computing</a:t>
            </a:r>
            <a:endParaRPr lang="en-US" sz="1800" dirty="0">
              <a:solidFill>
                <a:srgbClr val="404040"/>
              </a:solidFill>
              <a:latin typeface="Century Gothic"/>
              <a:ea typeface="Century Gothic"/>
              <a:cs typeface="Century Gothic"/>
              <a:sym typeface="Century Gothic"/>
            </a:endParaRPr>
          </a:p>
          <a:p>
            <a:pPr marL="342900" indent="-342265">
              <a:spcBef>
                <a:spcPts val="1001"/>
              </a:spcBef>
              <a:buClr>
                <a:srgbClr val="B31166"/>
              </a:buClr>
              <a:buSzPts val="1440"/>
              <a:buFont typeface="Arial"/>
              <a:buChar char="•"/>
            </a:pPr>
            <a:r>
              <a:rPr lang="en-US" sz="1800">
                <a:solidFill>
                  <a:srgbClr val="404040"/>
                </a:solidFill>
                <a:latin typeface="Century Gothic"/>
                <a:ea typeface="Century Gothic"/>
                <a:cs typeface="Century Gothic"/>
                <a:sym typeface="Century Gothic"/>
              </a:rPr>
              <a:t>Service Models</a:t>
            </a:r>
            <a:endParaRPr lang="en-US" sz="1800">
              <a:solidFill>
                <a:srgbClr val="404040"/>
              </a:solidFill>
              <a:latin typeface="Century Gothic"/>
              <a:ea typeface="Century Gothic"/>
              <a:cs typeface="Century Gothic"/>
            </a:endParaRPr>
          </a:p>
          <a:p>
            <a:pPr marL="342900" indent="-342265">
              <a:spcBef>
                <a:spcPts val="1001"/>
              </a:spcBef>
              <a:buClr>
                <a:srgbClr val="B31166"/>
              </a:buClr>
              <a:buSzPts val="1440"/>
              <a:buFont typeface="Arial"/>
              <a:buChar char="•"/>
            </a:pPr>
            <a:r>
              <a:rPr lang="en-US" sz="1800" dirty="0">
                <a:solidFill>
                  <a:srgbClr val="404040"/>
                </a:solidFill>
                <a:latin typeface="Century Gothic"/>
                <a:ea typeface="Century Gothic"/>
                <a:cs typeface="Century Gothic"/>
              </a:rPr>
              <a:t>Deployment Models</a:t>
            </a:r>
          </a:p>
          <a:p>
            <a:pPr marL="342900" indent="-342265">
              <a:spcBef>
                <a:spcPts val="1001"/>
              </a:spcBef>
              <a:buClr>
                <a:srgbClr val="B31166"/>
              </a:buClr>
              <a:buSzPts val="1440"/>
              <a:buFont typeface="Arial"/>
              <a:buChar char="•"/>
            </a:pPr>
            <a:r>
              <a:rPr lang="en-US" sz="1800" dirty="0">
                <a:solidFill>
                  <a:srgbClr val="404040"/>
                </a:solidFill>
                <a:latin typeface="Century Gothic"/>
                <a:ea typeface="Century Gothic"/>
                <a:cs typeface="Century Gothic"/>
              </a:rPr>
              <a:t>Drawbacks</a:t>
            </a:r>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Isosceles Triangle 8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Isosceles Triangle 8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06FCC71-4989-48F3-80AB-509BC8D8A9CF}"/>
              </a:ext>
            </a:extLst>
          </p:cNvPr>
          <p:cNvSpPr txBox="1"/>
          <p:nvPr/>
        </p:nvSpPr>
        <p:spPr>
          <a:xfrm>
            <a:off x="4037756" y="777552"/>
            <a:ext cx="422861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solidFill>
                  <a:srgbClr val="00B0F0"/>
                </a:solidFill>
              </a:rPr>
              <a:t>HYPERVISOR</a:t>
            </a:r>
            <a:endParaRPr lang="en-US" sz="3600" b="1" dirty="0">
              <a:solidFill>
                <a:srgbClr val="00B0F0"/>
              </a:solidFill>
            </a:endParaRPr>
          </a:p>
        </p:txBody>
      </p:sp>
      <p:pic>
        <p:nvPicPr>
          <p:cNvPr id="3" name="Picture 3" descr="A picture containing clock&#10;&#10;Description generated with very high confidence">
            <a:extLst>
              <a:ext uri="{FF2B5EF4-FFF2-40B4-BE49-F238E27FC236}">
                <a16:creationId xmlns:a16="http://schemas.microsoft.com/office/drawing/2014/main" id="{EA69F1F0-25AD-434D-81D5-7ACC9CC9238E}"/>
              </a:ext>
            </a:extLst>
          </p:cNvPr>
          <p:cNvPicPr>
            <a:picLocks noChangeAspect="1"/>
          </p:cNvPicPr>
          <p:nvPr/>
        </p:nvPicPr>
        <p:blipFill>
          <a:blip r:embed="rId2"/>
          <a:stretch>
            <a:fillRect/>
          </a:stretch>
        </p:blipFill>
        <p:spPr>
          <a:xfrm>
            <a:off x="1145894" y="2008699"/>
            <a:ext cx="4672313" cy="3727995"/>
          </a:xfrm>
          <a:prstGeom prst="rect">
            <a:avLst/>
          </a:prstGeom>
        </p:spPr>
      </p:pic>
      <p:pic>
        <p:nvPicPr>
          <p:cNvPr id="6" name="Picture 6" descr="A drawing of a person&#10;&#10;Description generated with high confidence">
            <a:extLst>
              <a:ext uri="{FF2B5EF4-FFF2-40B4-BE49-F238E27FC236}">
                <a16:creationId xmlns:a16="http://schemas.microsoft.com/office/drawing/2014/main" id="{2C38A2CE-3A4A-4C6C-A8B5-C23C65ECE723}"/>
              </a:ext>
            </a:extLst>
          </p:cNvPr>
          <p:cNvPicPr>
            <a:picLocks noChangeAspect="1"/>
          </p:cNvPicPr>
          <p:nvPr/>
        </p:nvPicPr>
        <p:blipFill>
          <a:blip r:embed="rId3"/>
          <a:stretch>
            <a:fillRect/>
          </a:stretch>
        </p:blipFill>
        <p:spPr>
          <a:xfrm>
            <a:off x="6258045" y="1913252"/>
            <a:ext cx="4517984" cy="3822432"/>
          </a:xfrm>
          <a:prstGeom prst="rect">
            <a:avLst/>
          </a:prstGeom>
        </p:spPr>
      </p:pic>
    </p:spTree>
    <p:extLst>
      <p:ext uri="{BB962C8B-B14F-4D97-AF65-F5344CB8AC3E}">
        <p14:creationId xmlns:p14="http://schemas.microsoft.com/office/powerpoint/2010/main" val="1950973865"/>
      </p:ext>
    </p:extLst>
  </p:cSld>
  <p:clrMapOvr>
    <a:overrideClrMapping bg1="lt1" tx1="dk1" bg2="lt2" tx2="dk2" accent1="accent1" accent2="accent2" accent3="accent3" accent4="accent4" accent5="accent5" accent6="accent6" hlink="hlink" folHlink="folHlink"/>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Freeform: Shape 9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Shape 10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 name="Isosceles Triangle 10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A close up of a logo&#10;&#10;Description generated with high confidence">
            <a:extLst>
              <a:ext uri="{FF2B5EF4-FFF2-40B4-BE49-F238E27FC236}">
                <a16:creationId xmlns:a16="http://schemas.microsoft.com/office/drawing/2014/main" id="{4265020E-D98A-424A-A975-3FDE346785E2}"/>
              </a:ext>
            </a:extLst>
          </p:cNvPr>
          <p:cNvPicPr>
            <a:picLocks noChangeAspect="1"/>
          </p:cNvPicPr>
          <p:nvPr/>
        </p:nvPicPr>
        <p:blipFill>
          <a:blip r:embed="rId2"/>
          <a:stretch>
            <a:fillRect/>
          </a:stretch>
        </p:blipFill>
        <p:spPr>
          <a:xfrm>
            <a:off x="1691995" y="643467"/>
            <a:ext cx="8808009" cy="5571065"/>
          </a:xfrm>
          <a:prstGeom prst="rect">
            <a:avLst/>
          </a:prstGeom>
          <a:ln>
            <a:noFill/>
          </a:ln>
        </p:spPr>
      </p:pic>
      <p:sp>
        <p:nvSpPr>
          <p:cNvPr id="106" name="Isosceles Triangle 10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4159178"/>
      </p:ext>
    </p:extLst>
  </p:cSld>
  <p:clrMapOvr>
    <a:overrideClrMapping bg1="lt1" tx1="dk1" bg2="lt2" tx2="dk2" accent1="accent1" accent2="accent2" accent3="accent3" accent4="accent4" accent5="accent5" accent6="accent6" hlink="hlink" folHlink="folHlink"/>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Freeform: Shape 48">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Isosceles Triangle 52">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A close up of text on a white background&#10;&#10;Description generated with high confidence">
            <a:extLst>
              <a:ext uri="{FF2B5EF4-FFF2-40B4-BE49-F238E27FC236}">
                <a16:creationId xmlns:a16="http://schemas.microsoft.com/office/drawing/2014/main" id="{2B9E6815-8745-4DB6-AE10-25D5EAD965EB}"/>
              </a:ext>
            </a:extLst>
          </p:cNvPr>
          <p:cNvPicPr>
            <a:picLocks noChangeAspect="1"/>
          </p:cNvPicPr>
          <p:nvPr/>
        </p:nvPicPr>
        <p:blipFill rotWithShape="1">
          <a:blip r:embed="rId2"/>
          <a:srcRect r="2247" b="3"/>
          <a:stretch/>
        </p:blipFill>
        <p:spPr>
          <a:xfrm>
            <a:off x="643467" y="643467"/>
            <a:ext cx="10905066" cy="5571065"/>
          </a:xfrm>
          <a:prstGeom prst="rect">
            <a:avLst/>
          </a:prstGeom>
          <a:ln>
            <a:noFill/>
          </a:ln>
        </p:spPr>
      </p:pic>
      <p:sp>
        <p:nvSpPr>
          <p:cNvPr id="55" name="Isosceles Triangle 54">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2090266"/>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Isosceles Triangle 13">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F4EADED1-6CED-4063-9B03-96C78FBCFCD5}"/>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lnSpc>
                <a:spcPct val="90000"/>
              </a:lnSpc>
              <a:spcBef>
                <a:spcPct val="0"/>
              </a:spcBef>
            </a:pPr>
            <a:r>
              <a:rPr lang="en-US" sz="3600" b="1" kern="1200">
                <a:solidFill>
                  <a:srgbClr val="080808"/>
                </a:solidFill>
                <a:latin typeface="+mj-lt"/>
                <a:ea typeface="+mj-ea"/>
              </a:rPr>
              <a:t>TYPES OF CLOUD COMPUTING </a:t>
            </a:r>
            <a:endParaRPr lang="en-US" sz="3600" b="1" kern="1200">
              <a:solidFill>
                <a:srgbClr val="080808"/>
              </a:solidFill>
              <a:latin typeface="+mj-lt"/>
              <a:ea typeface="+mj-ea"/>
              <a:cs typeface="+mj-cs"/>
            </a:endParaRPr>
          </a:p>
        </p:txBody>
      </p:sp>
      <p:sp>
        <p:nvSpPr>
          <p:cNvPr id="24" name="Rectangle 23">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7882402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10;&#10;Description generated with very high confidence">
            <a:extLst>
              <a:ext uri="{FF2B5EF4-FFF2-40B4-BE49-F238E27FC236}">
                <a16:creationId xmlns:a16="http://schemas.microsoft.com/office/drawing/2014/main" id="{15E0B0CA-E8C9-43E9-80C4-979E58352474}"/>
              </a:ext>
            </a:extLst>
          </p:cNvPr>
          <p:cNvPicPr>
            <a:picLocks noChangeAspect="1"/>
          </p:cNvPicPr>
          <p:nvPr/>
        </p:nvPicPr>
        <p:blipFill rotWithShape="1">
          <a:blip r:embed="rId2"/>
          <a:srcRect t="3153" r="1" b="1"/>
          <a:stretch/>
        </p:blipFill>
        <p:spPr>
          <a:xfrm>
            <a:off x="643467" y="643467"/>
            <a:ext cx="10905066" cy="5571065"/>
          </a:xfrm>
          <a:prstGeom prst="rect">
            <a:avLst/>
          </a:prstGeom>
          <a:ln>
            <a:noFill/>
          </a:ln>
        </p:spPr>
      </p:pic>
      <p:sp>
        <p:nvSpPr>
          <p:cNvPr id="21" name="Isosceles Triangle 20">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8960825"/>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30;p39">
            <a:extLst>
              <a:ext uri="{FF2B5EF4-FFF2-40B4-BE49-F238E27FC236}">
                <a16:creationId xmlns:a16="http://schemas.microsoft.com/office/drawing/2014/main" id="{833389D0-CBC2-4B53-83AC-198E13D45A1B}"/>
              </a:ext>
            </a:extLst>
          </p:cNvPr>
          <p:cNvSpPr txBox="1"/>
          <p:nvPr/>
        </p:nvSpPr>
        <p:spPr>
          <a:xfrm>
            <a:off x="1154880" y="973800"/>
            <a:ext cx="8760960" cy="706680"/>
          </a:xfrm>
          <a:prstGeom prst="rect">
            <a:avLst/>
          </a:prstGeom>
          <a:noFill/>
          <a:ln>
            <a:noFill/>
          </a:ln>
        </p:spPr>
        <p:txBody>
          <a:bodyPr spcFirstLastPara="1" wrap="square" lIns="91425" tIns="45700" rIns="91425" bIns="45700" anchor="ctr" anchorCtr="0">
            <a:noAutofit/>
          </a:bodyPr>
          <a:lstStyle/>
          <a:p>
            <a:r>
              <a:rPr lang="en-US" sz="3600">
                <a:solidFill>
                  <a:srgbClr val="EBEBEB"/>
                </a:solidFill>
                <a:latin typeface="Century Gothic"/>
                <a:sym typeface="Century Gothic"/>
              </a:rPr>
              <a:t>TYPES OF SERVICE MODELS</a:t>
            </a:r>
            <a:endParaRPr lang="en-US"/>
          </a:p>
        </p:txBody>
      </p:sp>
      <p:sp>
        <p:nvSpPr>
          <p:cNvPr id="2" name="Google Shape;237;p40">
            <a:extLst>
              <a:ext uri="{FF2B5EF4-FFF2-40B4-BE49-F238E27FC236}">
                <a16:creationId xmlns:a16="http://schemas.microsoft.com/office/drawing/2014/main" id="{33C7B16E-893D-4777-A8F0-B3317FF1E542}"/>
              </a:ext>
            </a:extLst>
          </p:cNvPr>
          <p:cNvSpPr txBox="1"/>
          <p:nvPr/>
        </p:nvSpPr>
        <p:spPr>
          <a:xfrm>
            <a:off x="1289559" y="2631873"/>
            <a:ext cx="8825400" cy="3416040"/>
          </a:xfrm>
          <a:prstGeom prst="rect">
            <a:avLst/>
          </a:prstGeom>
          <a:noFill/>
          <a:ln>
            <a:noFill/>
          </a:ln>
        </p:spPr>
        <p:txBody>
          <a:bodyPr spcFirstLastPara="1" wrap="square" lIns="91425" tIns="45700" rIns="91425" bIns="45700" anchor="t" anchorCtr="0">
            <a:noAutofit/>
          </a:bodyPr>
          <a:lstStyle/>
          <a:p>
            <a:pPr marL="342900" indent="-342265">
              <a:buClr>
                <a:srgbClr val="B31166"/>
              </a:buClr>
              <a:buSzPts val="1440"/>
              <a:buFont typeface="Noto Sans Symbols"/>
              <a:buChar char="►"/>
            </a:pPr>
            <a:r>
              <a:rPr lang="en-US" sz="1800">
                <a:ea typeface="Century Gothic"/>
              </a:rPr>
              <a:t>Three basic services</a:t>
            </a:r>
            <a:r>
              <a:rPr lang="en-US" sz="1800">
                <a:ea typeface="Century Gothic"/>
                <a:sym typeface="Century Gothic"/>
              </a:rPr>
              <a:t>:</a:t>
            </a:r>
            <a:endParaRPr lang="en-US" sz="1800">
              <a:ea typeface="Century Gothic"/>
            </a:endParaRPr>
          </a:p>
          <a:p>
            <a:pPr marL="342900" indent="-342265">
              <a:buClr>
                <a:srgbClr val="B31166"/>
              </a:buClr>
              <a:buSzPts val="1440"/>
              <a:buFont typeface="Noto Sans Symbols"/>
              <a:buChar char="►"/>
            </a:pPr>
            <a:r>
              <a:rPr lang="en-US" sz="1800" b="1">
                <a:ea typeface="Century Gothic"/>
              </a:rPr>
              <a:t>Software as a Service</a:t>
            </a:r>
            <a:r>
              <a:rPr lang="en-US" sz="1800" b="1">
                <a:ea typeface="Century Gothic"/>
                <a:sym typeface="Century Gothic"/>
              </a:rPr>
              <a:t> (SAAS) model</a:t>
            </a:r>
            <a:endParaRPr lang="en-US" sz="1800" b="1">
              <a:ea typeface="Century Gothic"/>
            </a:endParaRPr>
          </a:p>
          <a:p>
            <a:pPr marL="342900" lvl="7" indent="-342265">
              <a:buClr>
                <a:srgbClr val="B31166"/>
              </a:buClr>
              <a:buSzPts val="1440"/>
              <a:buFont typeface="Noto Sans Symbols"/>
              <a:buChar char="►"/>
            </a:pPr>
            <a:r>
              <a:rPr lang="en-US" sz="1800">
                <a:ea typeface="Century Gothic"/>
                <a:sym typeface="Century Gothic"/>
              </a:rPr>
              <a:t>Apps through browser</a:t>
            </a:r>
          </a:p>
          <a:p>
            <a:pPr marL="342900" lvl="7" indent="-342265">
              <a:buClr>
                <a:srgbClr val="B31166"/>
              </a:buClr>
              <a:buSzPts val="1440"/>
              <a:buFont typeface="Noto Sans Symbols"/>
              <a:buChar char="►"/>
            </a:pPr>
            <a:endParaRPr lang="en-US" sz="1800">
              <a:ea typeface="Century Gothic"/>
              <a:sym typeface="Century Gothic"/>
            </a:endParaRPr>
          </a:p>
          <a:p>
            <a:pPr marL="342900" lvl="7" indent="-342265">
              <a:buClr>
                <a:srgbClr val="B31166"/>
              </a:buClr>
              <a:buSzPts val="1440"/>
              <a:buFont typeface="Noto Sans Symbols"/>
              <a:buChar char="►"/>
            </a:pPr>
            <a:r>
              <a:rPr lang="en-US" sz="1800" b="1">
                <a:ea typeface="Century Gothic"/>
                <a:sym typeface="Century Gothic"/>
              </a:rPr>
              <a:t>Platform as a Service (PAAS) model</a:t>
            </a:r>
            <a:r>
              <a:rPr lang="en-US" sz="1800" b="1" dirty="0">
                <a:ea typeface="Century Gothic"/>
              </a:rPr>
              <a:t> </a:t>
            </a:r>
          </a:p>
          <a:p>
            <a:pPr marL="342900" lvl="7" indent="-342265">
              <a:buClr>
                <a:srgbClr val="B31166"/>
              </a:buClr>
              <a:buSzPts val="1440"/>
              <a:buFont typeface="Noto Sans Symbols"/>
              <a:buChar char="►"/>
            </a:pPr>
            <a:r>
              <a:rPr lang="en-US" sz="1800">
                <a:ea typeface="Century Gothic"/>
                <a:sym typeface="Century Gothic"/>
              </a:rPr>
              <a:t>Delivery of a computing platform for custom software development as a service</a:t>
            </a:r>
            <a:endParaRPr lang="en-US" sz="1800" dirty="0">
              <a:ea typeface="Century Gothic"/>
              <a:sym typeface="Century Gothic"/>
            </a:endParaRPr>
          </a:p>
          <a:p>
            <a:pPr marL="342900" lvl="7" indent="-342265">
              <a:buClr>
                <a:srgbClr val="B31166"/>
              </a:buClr>
              <a:buSzPts val="1440"/>
              <a:buFont typeface="Noto Sans Symbols"/>
              <a:buChar char="►"/>
            </a:pPr>
            <a:endParaRPr lang="en-US" sz="1800">
              <a:ea typeface="Century Gothic"/>
              <a:sym typeface="Century Gothic"/>
            </a:endParaRPr>
          </a:p>
          <a:p>
            <a:pPr marL="342900" lvl="7" indent="-342265">
              <a:buClr>
                <a:srgbClr val="B31166"/>
              </a:buClr>
              <a:buSzPts val="1440"/>
              <a:buFont typeface="Noto Sans Symbols"/>
              <a:buChar char="►"/>
            </a:pPr>
            <a:r>
              <a:rPr lang="en-US" sz="1800" b="1">
                <a:ea typeface="Century Gothic"/>
                <a:sym typeface="Century Gothic"/>
              </a:rPr>
              <a:t>Infrastructure as a Service (IAAS) model</a:t>
            </a:r>
            <a:endParaRPr lang="en-US" sz="1800" b="1">
              <a:ea typeface="Century Gothic"/>
            </a:endParaRPr>
          </a:p>
          <a:p>
            <a:pPr marL="342900" lvl="7" indent="-342265">
              <a:buClr>
                <a:srgbClr val="B31166"/>
              </a:buClr>
              <a:buSzPts val="1440"/>
              <a:buFont typeface="Noto Sans Symbols"/>
              <a:buChar char="►"/>
            </a:pPr>
            <a:r>
              <a:rPr lang="en-US" sz="1800">
                <a:ea typeface="Century Gothic"/>
                <a:sym typeface="Century Gothic"/>
              </a:rPr>
              <a:t>Deliverance of computer infrastructure as a service</a:t>
            </a:r>
          </a:p>
          <a:p>
            <a:pPr marL="342900" lvl="7" indent="-342265">
              <a:buClr>
                <a:srgbClr val="B31166"/>
              </a:buClr>
              <a:buSzPts val="1440"/>
              <a:buFont typeface="Noto Sans Symbols"/>
              <a:buChar char="►"/>
            </a:pPr>
            <a:endParaRPr lang="en-US" sz="1800">
              <a:ea typeface="Century Gothic"/>
              <a:sym typeface="Century Gothic"/>
            </a:endParaRPr>
          </a:p>
          <a:p>
            <a:pPr marL="342900" lvl="7" indent="-342265">
              <a:buClr>
                <a:srgbClr val="B31166"/>
              </a:buClr>
              <a:buSzPts val="1440"/>
              <a:buFont typeface="Noto Sans Symbols"/>
              <a:buChar char="►"/>
            </a:pPr>
            <a:r>
              <a:rPr lang="en-US" sz="1800" b="1">
                <a:ea typeface="Century Gothic"/>
                <a:sym typeface="Century Gothic"/>
              </a:rPr>
              <a:t>XAAS</a:t>
            </a:r>
            <a:r>
              <a:rPr lang="en-US" sz="1800">
                <a:ea typeface="Century Gothic"/>
                <a:sym typeface="Century Gothic"/>
              </a:rPr>
              <a:t>, the list continues to grow...</a:t>
            </a:r>
            <a:endParaRPr lang="en-US" sz="1800" dirty="0">
              <a:solidFill>
                <a:srgbClr val="404040"/>
              </a:solidFill>
              <a:latin typeface="Century Gothic"/>
              <a:ea typeface="Century Gothic"/>
              <a:cs typeface="Century Gothic"/>
            </a:endParaRPr>
          </a:p>
        </p:txBody>
      </p:sp>
      <p:pic>
        <p:nvPicPr>
          <p:cNvPr id="3" name="Picture 3" descr="A picture containing drawing&#10;&#10;Description generated with very high confidence">
            <a:extLst>
              <a:ext uri="{FF2B5EF4-FFF2-40B4-BE49-F238E27FC236}">
                <a16:creationId xmlns:a16="http://schemas.microsoft.com/office/drawing/2014/main" id="{C05E106B-1344-47B8-8586-8A00A6D8A495}"/>
              </a:ext>
            </a:extLst>
          </p:cNvPr>
          <p:cNvPicPr>
            <a:picLocks noChangeAspect="1"/>
          </p:cNvPicPr>
          <p:nvPr/>
        </p:nvPicPr>
        <p:blipFill>
          <a:blip r:embed="rId2"/>
          <a:stretch>
            <a:fillRect/>
          </a:stretch>
        </p:blipFill>
        <p:spPr>
          <a:xfrm>
            <a:off x="7072423" y="4345810"/>
            <a:ext cx="3549501" cy="2073841"/>
          </a:xfrm>
          <a:prstGeom prst="rect">
            <a:avLst/>
          </a:prstGeom>
        </p:spPr>
      </p:pic>
      <p:pic>
        <p:nvPicPr>
          <p:cNvPr id="4" name="Picture 5" descr="A screenshot of a cell phone&#10;&#10;Description generated with very high confidence">
            <a:extLst>
              <a:ext uri="{FF2B5EF4-FFF2-40B4-BE49-F238E27FC236}">
                <a16:creationId xmlns:a16="http://schemas.microsoft.com/office/drawing/2014/main" id="{8E6D7AA1-32AB-4470-89A2-1CC2EAA5AF25}"/>
              </a:ext>
            </a:extLst>
          </p:cNvPr>
          <p:cNvPicPr>
            <a:picLocks noChangeAspect="1"/>
          </p:cNvPicPr>
          <p:nvPr/>
        </p:nvPicPr>
        <p:blipFill>
          <a:blip r:embed="rId3"/>
          <a:stretch>
            <a:fillRect/>
          </a:stretch>
        </p:blipFill>
        <p:spPr>
          <a:xfrm>
            <a:off x="5956005" y="1645910"/>
            <a:ext cx="4639339" cy="2352298"/>
          </a:xfrm>
          <a:prstGeom prst="rect">
            <a:avLst/>
          </a:prstGeom>
        </p:spPr>
      </p:pic>
    </p:spTree>
    <p:extLst>
      <p:ext uri="{BB962C8B-B14F-4D97-AF65-F5344CB8AC3E}">
        <p14:creationId xmlns:p14="http://schemas.microsoft.com/office/powerpoint/2010/main" val="3229410331"/>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Isosceles Triangle 3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screenshot of a social media post&#10;&#10;Description generated with very high confidence">
            <a:extLst>
              <a:ext uri="{FF2B5EF4-FFF2-40B4-BE49-F238E27FC236}">
                <a16:creationId xmlns:a16="http://schemas.microsoft.com/office/drawing/2014/main" id="{E6739C6E-5576-4065-8301-EFF4C52EB990}"/>
              </a:ext>
            </a:extLst>
          </p:cNvPr>
          <p:cNvPicPr>
            <a:picLocks noChangeAspect="1"/>
          </p:cNvPicPr>
          <p:nvPr/>
        </p:nvPicPr>
        <p:blipFill>
          <a:blip r:embed="rId2"/>
          <a:stretch>
            <a:fillRect/>
          </a:stretch>
        </p:blipFill>
        <p:spPr>
          <a:xfrm>
            <a:off x="1187573" y="643467"/>
            <a:ext cx="9816854" cy="5571065"/>
          </a:xfrm>
          <a:prstGeom prst="rect">
            <a:avLst/>
          </a:prstGeom>
          <a:ln>
            <a:noFill/>
          </a:ln>
        </p:spPr>
      </p:pic>
      <p:sp>
        <p:nvSpPr>
          <p:cNvPr id="38" name="Isosceles Triangle 3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9847607"/>
      </p:ext>
    </p:extLst>
  </p:cSld>
  <p:clrMapOvr>
    <a:overrideClrMapping bg1="lt1" tx1="dk1" bg2="lt2" tx2="dk2" accent1="accent1" accent2="accent2" accent3="accent3" accent4="accent4" accent5="accent5" accent6="accent6" hlink="hlink" folHlink="folHlink"/>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E2D0C247-B93A-4784-8374-B250B3A12A43}"/>
              </a:ext>
            </a:extLst>
          </p:cNvPr>
          <p:cNvPicPr>
            <a:picLocks noChangeAspect="1"/>
          </p:cNvPicPr>
          <p:nvPr/>
        </p:nvPicPr>
        <p:blipFill>
          <a:blip r:embed="rId2"/>
          <a:stretch>
            <a:fillRect/>
          </a:stretch>
        </p:blipFill>
        <p:spPr>
          <a:xfrm>
            <a:off x="2331767" y="643467"/>
            <a:ext cx="7528466"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8998323"/>
      </p:ext>
    </p:extLst>
  </p:cSld>
  <p:clrMapOvr>
    <a:overrideClrMapping bg1="lt1" tx1="dk1" bg2="lt2" tx2="dk2" accent1="accent1" accent2="accent2" accent3="accent3" accent4="accent4" accent5="accent5" accent6="accent6" hlink="hlink" folHlink="folHlink"/>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B33F8001-26A4-4AEC-B15B-0D85B3B4239B}"/>
              </a:ext>
            </a:extLst>
          </p:cNvPr>
          <p:cNvPicPr>
            <a:picLocks noChangeAspect="1"/>
          </p:cNvPicPr>
          <p:nvPr/>
        </p:nvPicPr>
        <p:blipFill>
          <a:blip r:embed="rId2"/>
          <a:stretch>
            <a:fillRect/>
          </a:stretch>
        </p:blipFill>
        <p:spPr>
          <a:xfrm>
            <a:off x="1114422" y="643467"/>
            <a:ext cx="9963156"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3015901"/>
      </p:ext>
    </p:extLst>
  </p:cSld>
  <p:clrMapOvr>
    <a:overrideClrMapping bg1="lt1" tx1="dk1" bg2="lt2" tx2="dk2" accent1="accent1" accent2="accent2" accent3="accent3" accent4="accent4" accent5="accent5" accent6="accent6" hlink="hlink" folHlink="folHlink"/>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A screenshot of a cell phone&#10;&#10;Description generated with very high confidence">
            <a:extLst>
              <a:ext uri="{FF2B5EF4-FFF2-40B4-BE49-F238E27FC236}">
                <a16:creationId xmlns:a16="http://schemas.microsoft.com/office/drawing/2014/main" id="{B59429DB-96FA-4C9E-9BE7-ADA05596AAF2}"/>
              </a:ext>
            </a:extLst>
          </p:cNvPr>
          <p:cNvPicPr>
            <a:picLocks noChangeAspect="1"/>
          </p:cNvPicPr>
          <p:nvPr/>
        </p:nvPicPr>
        <p:blipFill>
          <a:blip r:embed="rId2"/>
          <a:stretch>
            <a:fillRect/>
          </a:stretch>
        </p:blipFill>
        <p:spPr>
          <a:xfrm>
            <a:off x="1143942" y="643467"/>
            <a:ext cx="9904115" cy="557106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310203"/>
      </p:ext>
    </p:extLst>
  </p:cSld>
  <p:clrMapOvr>
    <a:overrideClrMapping bg1="lt1" tx1="dk1" bg2="lt2" tx2="dk2" accent1="accent1" accent2="accent2" accent3="accent3" accent4="accent4" accent5="accent5" accent6="accent6" hlink="hlink" folHlink="folHlink"/>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9"/>
          <p:cNvSpPr txBox="1"/>
          <p:nvPr/>
        </p:nvSpPr>
        <p:spPr>
          <a:xfrm>
            <a:off x="1154880" y="973800"/>
            <a:ext cx="8760960" cy="70668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3600" b="0" strike="noStrike">
                <a:solidFill>
                  <a:srgbClr val="EBEBEB"/>
                </a:solidFill>
                <a:latin typeface="Century Gothic"/>
                <a:ea typeface="Century Gothic"/>
                <a:cs typeface="Century Gothic"/>
                <a:sym typeface="Century Gothic"/>
              </a:rPr>
              <a:t>COMPUTING</a:t>
            </a:r>
            <a:endParaRPr sz="3600" b="0" strike="noStrike">
              <a:solidFill>
                <a:srgbClr val="000000"/>
              </a:solidFill>
              <a:latin typeface="Century Gothic"/>
              <a:ea typeface="Century Gothic"/>
              <a:cs typeface="Century Gothic"/>
              <a:sym typeface="Century Gothic"/>
            </a:endParaRPr>
          </a:p>
        </p:txBody>
      </p:sp>
      <p:sp>
        <p:nvSpPr>
          <p:cNvPr id="231" name="Google Shape;231;p39"/>
          <p:cNvSpPr txBox="1"/>
          <p:nvPr/>
        </p:nvSpPr>
        <p:spPr>
          <a:xfrm>
            <a:off x="1154880" y="2603520"/>
            <a:ext cx="8825400" cy="3416040"/>
          </a:xfrm>
          <a:prstGeom prst="rect">
            <a:avLst/>
          </a:prstGeom>
          <a:noFill/>
          <a:ln>
            <a:noFill/>
          </a:ln>
        </p:spPr>
        <p:txBody>
          <a:bodyPr spcFirstLastPara="1" wrap="square" lIns="91425" tIns="45700" rIns="91425" bIns="45700" anchor="t" anchorCtr="0">
            <a:noAutofit/>
          </a:bodyPr>
          <a:lstStyle/>
          <a:p>
            <a:pPr marL="342900" marR="0" lvl="0" indent="-342265" algn="l" rtl="0">
              <a:lnSpc>
                <a:spcPct val="100000"/>
              </a:lnSpc>
              <a:spcBef>
                <a:spcPts val="0"/>
              </a:spcBef>
              <a:spcAft>
                <a:spcPts val="0"/>
              </a:spcAft>
              <a:buClr>
                <a:srgbClr val="B31166"/>
              </a:buClr>
              <a:buSzPts val="1440"/>
              <a:buFont typeface="Noto Sans Symbols"/>
              <a:buChar char="►"/>
            </a:pPr>
            <a:r>
              <a:rPr lang="en-US" sz="1800" b="0" strike="noStrike" dirty="0">
                <a:solidFill>
                  <a:srgbClr val="404040"/>
                </a:solidFill>
                <a:latin typeface="Century Gothic"/>
                <a:ea typeface="Century Gothic"/>
                <a:cs typeface="Century Gothic"/>
                <a:sym typeface="Century Gothic"/>
              </a:rPr>
              <a:t>Originally, the word </a:t>
            </a:r>
            <a:r>
              <a:rPr lang="en-US" sz="1800" b="1" i="1" strike="noStrike" dirty="0">
                <a:solidFill>
                  <a:srgbClr val="404040"/>
                </a:solidFill>
                <a:latin typeface="Century Gothic"/>
                <a:ea typeface="Century Gothic"/>
                <a:cs typeface="Century Gothic"/>
                <a:sym typeface="Century Gothic"/>
              </a:rPr>
              <a:t>computing</a:t>
            </a:r>
            <a:r>
              <a:rPr lang="en-US" sz="1800" b="0" strike="noStrike" dirty="0">
                <a:solidFill>
                  <a:srgbClr val="404040"/>
                </a:solidFill>
                <a:latin typeface="Century Gothic"/>
                <a:ea typeface="Century Gothic"/>
                <a:cs typeface="Century Gothic"/>
                <a:sym typeface="Century Gothic"/>
              </a:rPr>
              <a:t> was synonymous with </a:t>
            </a:r>
            <a:r>
              <a:rPr lang="en-US" sz="1800" b="0" i="1" strike="noStrike" dirty="0">
                <a:solidFill>
                  <a:srgbClr val="404040"/>
                </a:solidFill>
                <a:latin typeface="Century Gothic"/>
                <a:ea typeface="Century Gothic"/>
                <a:cs typeface="Century Gothic"/>
                <a:sym typeface="Century Gothic"/>
              </a:rPr>
              <a:t>counting</a:t>
            </a:r>
            <a:r>
              <a:rPr lang="en-US" sz="1800" b="0" strike="noStrike" dirty="0">
                <a:solidFill>
                  <a:srgbClr val="404040"/>
                </a:solidFill>
                <a:latin typeface="Century Gothic"/>
                <a:ea typeface="Century Gothic"/>
                <a:cs typeface="Century Gothic"/>
                <a:sym typeface="Century Gothic"/>
              </a:rPr>
              <a:t> and </a:t>
            </a:r>
            <a:r>
              <a:rPr lang="en-US" sz="1800" b="0" i="1" strike="noStrike" dirty="0">
                <a:solidFill>
                  <a:srgbClr val="404040"/>
                </a:solidFill>
                <a:latin typeface="Century Gothic"/>
                <a:ea typeface="Century Gothic"/>
                <a:cs typeface="Century Gothic"/>
                <a:sym typeface="Century Gothic"/>
              </a:rPr>
              <a:t>calculating</a:t>
            </a:r>
            <a:r>
              <a:rPr lang="en-US" sz="1800" b="0" strike="noStrike" dirty="0">
                <a:solidFill>
                  <a:srgbClr val="404040"/>
                </a:solidFill>
                <a:latin typeface="Century Gothic"/>
                <a:ea typeface="Century Gothic"/>
                <a:cs typeface="Century Gothic"/>
                <a:sym typeface="Century Gothic"/>
              </a:rPr>
              <a:t>, and a science that deals with the original sense of computing mathematical calculations but now it has come to mean the </a:t>
            </a:r>
            <a:r>
              <a:rPr lang="en-US" sz="1800" b="1" strike="noStrike" dirty="0">
                <a:solidFill>
                  <a:srgbClr val="404040"/>
                </a:solidFill>
                <a:latin typeface="Century Gothic"/>
                <a:ea typeface="Century Gothic"/>
                <a:cs typeface="Century Gothic"/>
                <a:sym typeface="Century Gothic"/>
              </a:rPr>
              <a:t>operation</a:t>
            </a:r>
            <a:r>
              <a:rPr lang="en-US" sz="1800" b="0" strike="noStrike" dirty="0">
                <a:solidFill>
                  <a:srgbClr val="404040"/>
                </a:solidFill>
                <a:latin typeface="Century Gothic"/>
                <a:ea typeface="Century Gothic"/>
                <a:cs typeface="Century Gothic"/>
                <a:sym typeface="Century Gothic"/>
              </a:rPr>
              <a:t> and usage of </a:t>
            </a:r>
            <a:r>
              <a:rPr lang="en-US" sz="1800" b="1" strike="noStrike" dirty="0">
                <a:solidFill>
                  <a:srgbClr val="404040"/>
                </a:solidFill>
                <a:latin typeface="Century Gothic"/>
                <a:ea typeface="Century Gothic"/>
                <a:cs typeface="Century Gothic"/>
                <a:sym typeface="Century Gothic"/>
              </a:rPr>
              <a:t>computing</a:t>
            </a:r>
            <a:r>
              <a:rPr lang="en-US" sz="1800" b="0" strike="noStrike" dirty="0">
                <a:solidFill>
                  <a:srgbClr val="404040"/>
                </a:solidFill>
                <a:latin typeface="Century Gothic"/>
                <a:ea typeface="Century Gothic"/>
                <a:cs typeface="Century Gothic"/>
                <a:sym typeface="Century Gothic"/>
              </a:rPr>
              <a:t> machines, the electrical processes carried out within the computing hardware itself, and the theoretical concepts governing them.”</a:t>
            </a:r>
            <a:endParaRPr lang="en-US" sz="1800" b="0" strike="noStrike" dirty="0">
              <a:solidFill>
                <a:srgbClr val="404040"/>
              </a:solidFill>
              <a:latin typeface="Century Gothic"/>
              <a:ea typeface="Century Gothic"/>
              <a:cs typeface="Century Gothic"/>
            </a:endParaRPr>
          </a:p>
          <a:p>
            <a:pPr marL="342900" indent="-342265">
              <a:spcBef>
                <a:spcPts val="1001"/>
              </a:spcBef>
              <a:buClr>
                <a:srgbClr val="B31166"/>
              </a:buClr>
              <a:buSzPts val="1440"/>
              <a:buFont typeface="Noto Sans Symbols"/>
              <a:buChar char="►"/>
            </a:pPr>
            <a:r>
              <a:rPr lang="en-US" sz="1800" b="0" strike="noStrike" dirty="0">
                <a:solidFill>
                  <a:srgbClr val="404040"/>
                </a:solidFill>
                <a:latin typeface="Century Gothic"/>
                <a:ea typeface="Century Gothic"/>
                <a:cs typeface="Century Gothic"/>
                <a:sym typeface="Century Gothic"/>
              </a:rPr>
              <a:t>“Calculation or manipulation of data with the computer machines done with different types of computers as microcomputers ( a PC or</a:t>
            </a:r>
            <a:r>
              <a:rPr lang="en-US" sz="1800" dirty="0">
                <a:solidFill>
                  <a:srgbClr val="404040"/>
                </a:solidFill>
                <a:latin typeface="Century Gothic"/>
                <a:ea typeface="Century Gothic"/>
                <a:cs typeface="Century Gothic"/>
                <a:sym typeface="Century Gothic"/>
              </a:rPr>
              <a:t> </a:t>
            </a:r>
            <a:r>
              <a:rPr lang="en-US" sz="1800" b="0" strike="noStrike" dirty="0">
                <a:solidFill>
                  <a:srgbClr val="404040"/>
                </a:solidFill>
                <a:latin typeface="Century Gothic"/>
                <a:ea typeface="Century Gothic"/>
                <a:cs typeface="Century Gothic"/>
                <a:sym typeface="Century Gothic"/>
              </a:rPr>
              <a:t> </a:t>
            </a:r>
            <a:r>
              <a:rPr lang="en-US" sz="1800" dirty="0">
                <a:solidFill>
                  <a:srgbClr val="404040"/>
                </a:solidFill>
                <a:latin typeface="Century Gothic"/>
                <a:ea typeface="Century Gothic"/>
                <a:cs typeface="Century Gothic"/>
                <a:sym typeface="Century Gothic"/>
              </a:rPr>
              <a:t>Laptop, </a:t>
            </a:r>
            <a:r>
              <a:rPr lang="en-US" sz="1800" b="0" strike="noStrike" dirty="0" err="1">
                <a:solidFill>
                  <a:srgbClr val="404040"/>
                </a:solidFill>
                <a:latin typeface="Century Gothic"/>
                <a:ea typeface="Century Gothic"/>
                <a:cs typeface="Century Gothic"/>
                <a:sym typeface="Century Gothic"/>
              </a:rPr>
              <a:t>etc</a:t>
            </a:r>
            <a:r>
              <a:rPr lang="en-US" sz="1800" b="0" strike="noStrike" dirty="0">
                <a:solidFill>
                  <a:srgbClr val="404040"/>
                </a:solidFill>
                <a:latin typeface="Century Gothic"/>
                <a:ea typeface="Century Gothic"/>
                <a:cs typeface="Century Gothic"/>
                <a:sym typeface="Century Gothic"/>
              </a:rPr>
              <a:t>), mainframe or </a:t>
            </a:r>
            <a:r>
              <a:rPr lang="en-US" sz="1800" dirty="0">
                <a:solidFill>
                  <a:srgbClr val="404040"/>
                </a:solidFill>
                <a:latin typeface="Century Gothic"/>
                <a:ea typeface="Century Gothic"/>
                <a:cs typeface="Century Gothic"/>
                <a:sym typeface="Century Gothic"/>
              </a:rPr>
              <a:t>supercomputer</a:t>
            </a:r>
            <a:r>
              <a:rPr lang="en-US" sz="1800" b="0" strike="noStrike" dirty="0">
                <a:solidFill>
                  <a:srgbClr val="404040"/>
                </a:solidFill>
                <a:latin typeface="Century Gothic"/>
                <a:ea typeface="Century Gothic"/>
                <a:cs typeface="Century Gothic"/>
                <a:sym typeface="Century Gothic"/>
              </a:rPr>
              <a:t>, nowadays even the mobile devices.”</a:t>
            </a:r>
            <a:endParaRPr sz="1800" b="0" strike="noStrike" dirty="0">
              <a:solidFill>
                <a:srgbClr val="404040"/>
              </a:solidFill>
              <a:latin typeface="Century Gothic"/>
              <a:ea typeface="Century Gothic"/>
              <a:cs typeface="Century Gothic"/>
            </a:endParaRPr>
          </a:p>
          <a:p>
            <a:pPr marL="342900" indent="-342265">
              <a:spcBef>
                <a:spcPts val="1001"/>
              </a:spcBef>
              <a:buClr>
                <a:srgbClr val="B31166"/>
              </a:buClr>
              <a:buSzPts val="1440"/>
              <a:buFont typeface="Noto Sans Symbols"/>
              <a:buChar char="►"/>
            </a:pPr>
            <a:r>
              <a:rPr lang="en-US" sz="1800" b="0" strike="noStrike" dirty="0">
                <a:solidFill>
                  <a:srgbClr val="404040"/>
                </a:solidFill>
                <a:latin typeface="Century Gothic"/>
                <a:ea typeface="Century Gothic"/>
                <a:cs typeface="Century Gothic"/>
                <a:sym typeface="Century Gothic"/>
              </a:rPr>
              <a:t>May be business computing , scientific computing</a:t>
            </a:r>
            <a:r>
              <a:rPr lang="en-US" sz="1800" dirty="0">
                <a:solidFill>
                  <a:srgbClr val="404040"/>
                </a:solidFill>
                <a:latin typeface="Century Gothic"/>
                <a:ea typeface="Century Gothic"/>
                <a:cs typeface="Century Gothic"/>
                <a:sym typeface="Century Gothic"/>
              </a:rPr>
              <a:t> </a:t>
            </a:r>
            <a:r>
              <a:rPr lang="en-US" sz="1800" b="0" strike="noStrike" dirty="0">
                <a:solidFill>
                  <a:srgbClr val="404040"/>
                </a:solidFill>
                <a:latin typeface="Century Gothic"/>
                <a:ea typeface="Century Gothic"/>
                <a:cs typeface="Century Gothic"/>
                <a:sym typeface="Century Gothic"/>
              </a:rPr>
              <a:t> etc.</a:t>
            </a:r>
            <a:endParaRPr sz="1800" b="0" strike="noStrike" dirty="0">
              <a:solidFill>
                <a:srgbClr val="404040"/>
              </a:solidFill>
              <a:latin typeface="Century Gothic"/>
              <a:ea typeface="Century Gothic"/>
              <a:cs typeface="Century Gothic"/>
            </a:endParaRPr>
          </a:p>
        </p:txBody>
      </p:sp>
    </p:spTree>
    <p:extLst>
      <p:ext uri="{BB962C8B-B14F-4D97-AF65-F5344CB8AC3E}">
        <p14:creationId xmlns:p14="http://schemas.microsoft.com/office/powerpoint/2010/main" val="149326350"/>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19245A10-7F37-4569-80D2-2F692931E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8">
            <a:extLst>
              <a:ext uri="{FF2B5EF4-FFF2-40B4-BE49-F238E27FC236}">
                <a16:creationId xmlns:a16="http://schemas.microsoft.com/office/drawing/2014/main" id="{9267F70F-11C6-4597-9381-D0D80FC18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6152" y="2355786"/>
            <a:ext cx="498574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Title 5">
            <a:extLst>
              <a:ext uri="{FF2B5EF4-FFF2-40B4-BE49-F238E27FC236}">
                <a16:creationId xmlns:a16="http://schemas.microsoft.com/office/drawing/2014/main" id="{68DFECC4-77CE-448A-84AF-B6E8C5AA01C8}"/>
              </a:ext>
            </a:extLst>
          </p:cNvPr>
          <p:cNvSpPr>
            <a:spLocks noGrp="1"/>
          </p:cNvSpPr>
          <p:nvPr>
            <p:ph type="title"/>
          </p:nvPr>
        </p:nvSpPr>
        <p:spPr>
          <a:xfrm>
            <a:off x="7559812" y="2723322"/>
            <a:ext cx="3510355" cy="2236738"/>
          </a:xfrm>
        </p:spPr>
        <p:txBody>
          <a:bodyPr vert="horz" lIns="91440" tIns="45720" rIns="91440" bIns="45720" rtlCol="0" anchor="b">
            <a:normAutofit/>
          </a:bodyPr>
          <a:lstStyle/>
          <a:p>
            <a:pPr>
              <a:lnSpc>
                <a:spcPct val="90000"/>
              </a:lnSpc>
              <a:spcBef>
                <a:spcPct val="0"/>
              </a:spcBef>
            </a:pPr>
            <a:r>
              <a:rPr lang="en-US" sz="4400" kern="1200">
                <a:solidFill>
                  <a:srgbClr val="FFFFFF"/>
                </a:solidFill>
                <a:latin typeface="+mj-lt"/>
                <a:ea typeface="+mj-ea"/>
              </a:rPr>
              <a:t>PAAS EXAMPLES</a:t>
            </a:r>
            <a:endParaRPr lang="en-US" sz="4400" kern="1200" dirty="0">
              <a:solidFill>
                <a:srgbClr val="FFFFFF"/>
              </a:solidFill>
              <a:latin typeface="+mj-lt"/>
              <a:ea typeface="+mj-ea"/>
            </a:endParaRPr>
          </a:p>
        </p:txBody>
      </p:sp>
      <p:sp>
        <p:nvSpPr>
          <p:cNvPr id="12" name="Freeform 5">
            <a:extLst>
              <a:ext uri="{FF2B5EF4-FFF2-40B4-BE49-F238E27FC236}">
                <a16:creationId xmlns:a16="http://schemas.microsoft.com/office/drawing/2014/main" id="{2C20A93E-E407-4683-A405-147DE26132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9E8E3DD9-D235-48D9-A0EC-D6817EC84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EA83A145-578D-4A0B-94A7-AEAB2027D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5" descr="A screenshot of a cell phone&#10;&#10;Description generated with high confidence">
            <a:extLst>
              <a:ext uri="{FF2B5EF4-FFF2-40B4-BE49-F238E27FC236}">
                <a16:creationId xmlns:a16="http://schemas.microsoft.com/office/drawing/2014/main" id="{19ECA3A9-5C3D-4EA9-AC93-B0A096CD6178}"/>
              </a:ext>
            </a:extLst>
          </p:cNvPr>
          <p:cNvPicPr>
            <a:picLocks noChangeAspect="1"/>
          </p:cNvPicPr>
          <p:nvPr/>
        </p:nvPicPr>
        <p:blipFill rotWithShape="1">
          <a:blip r:embed="rId2"/>
          <a:srcRect l="8964" t="23691" r="929" b="15427"/>
          <a:stretch/>
        </p:blipFill>
        <p:spPr>
          <a:xfrm>
            <a:off x="1258859" y="792097"/>
            <a:ext cx="5631582" cy="3294135"/>
          </a:xfrm>
          <a:prstGeom prst="rect">
            <a:avLst/>
          </a:prstGeom>
        </p:spPr>
      </p:pic>
    </p:spTree>
    <p:extLst>
      <p:ext uri="{BB962C8B-B14F-4D97-AF65-F5344CB8AC3E}">
        <p14:creationId xmlns:p14="http://schemas.microsoft.com/office/powerpoint/2010/main" val="2859495565"/>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19245A10-7F37-4569-80D2-2F692931E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8">
            <a:extLst>
              <a:ext uri="{FF2B5EF4-FFF2-40B4-BE49-F238E27FC236}">
                <a16:creationId xmlns:a16="http://schemas.microsoft.com/office/drawing/2014/main" id="{9267F70F-11C6-4597-9381-D0D80FC18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6152" y="2355786"/>
            <a:ext cx="498574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Title 5">
            <a:extLst>
              <a:ext uri="{FF2B5EF4-FFF2-40B4-BE49-F238E27FC236}">
                <a16:creationId xmlns:a16="http://schemas.microsoft.com/office/drawing/2014/main" id="{68DFECC4-77CE-448A-84AF-B6E8C5AA01C8}"/>
              </a:ext>
            </a:extLst>
          </p:cNvPr>
          <p:cNvSpPr>
            <a:spLocks noGrp="1"/>
          </p:cNvSpPr>
          <p:nvPr>
            <p:ph type="title"/>
          </p:nvPr>
        </p:nvSpPr>
        <p:spPr>
          <a:xfrm>
            <a:off x="7559812" y="2723322"/>
            <a:ext cx="3510355" cy="2236738"/>
          </a:xfrm>
        </p:spPr>
        <p:txBody>
          <a:bodyPr vert="horz" lIns="91440" tIns="45720" rIns="91440" bIns="45720" rtlCol="0" anchor="b">
            <a:normAutofit/>
          </a:bodyPr>
          <a:lstStyle/>
          <a:p>
            <a:pPr>
              <a:lnSpc>
                <a:spcPct val="90000"/>
              </a:lnSpc>
              <a:spcBef>
                <a:spcPct val="0"/>
              </a:spcBef>
            </a:pPr>
            <a:r>
              <a:rPr lang="en-US" sz="4400" kern="1200">
                <a:solidFill>
                  <a:srgbClr val="FFFFFF"/>
                </a:solidFill>
                <a:latin typeface="+mj-lt"/>
                <a:ea typeface="+mj-ea"/>
              </a:rPr>
              <a:t>IAAS EXAMPLES</a:t>
            </a:r>
            <a:endParaRPr lang="en-US" sz="4400" kern="1200" dirty="0">
              <a:solidFill>
                <a:srgbClr val="FFFFFF"/>
              </a:solidFill>
              <a:latin typeface="+mj-lt"/>
              <a:ea typeface="+mj-ea"/>
            </a:endParaRPr>
          </a:p>
        </p:txBody>
      </p:sp>
      <p:sp>
        <p:nvSpPr>
          <p:cNvPr id="12" name="Freeform 5">
            <a:extLst>
              <a:ext uri="{FF2B5EF4-FFF2-40B4-BE49-F238E27FC236}">
                <a16:creationId xmlns:a16="http://schemas.microsoft.com/office/drawing/2014/main" id="{2C20A93E-E407-4683-A405-147DE26132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9E8E3DD9-D235-48D9-A0EC-D6817EC84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EA83A145-578D-4A0B-94A7-AEAB2027D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2" name="Picture 11" descr="A close up of a logo&#10;&#10;Description generated with very high confidence">
            <a:extLst>
              <a:ext uri="{FF2B5EF4-FFF2-40B4-BE49-F238E27FC236}">
                <a16:creationId xmlns:a16="http://schemas.microsoft.com/office/drawing/2014/main" id="{D97BDFF2-9AA5-4FB6-AB40-B771E449E253}"/>
              </a:ext>
            </a:extLst>
          </p:cNvPr>
          <p:cNvPicPr>
            <a:picLocks noChangeAspect="1"/>
          </p:cNvPicPr>
          <p:nvPr/>
        </p:nvPicPr>
        <p:blipFill rotWithShape="1">
          <a:blip r:embed="rId2"/>
          <a:srcRect t="8752" r="1" b="7166"/>
          <a:stretch/>
        </p:blipFill>
        <p:spPr>
          <a:xfrm>
            <a:off x="591080" y="565198"/>
            <a:ext cx="6032727" cy="3118023"/>
          </a:xfrm>
          <a:prstGeom prst="rect">
            <a:avLst/>
          </a:prstGeom>
        </p:spPr>
      </p:pic>
    </p:spTree>
    <p:extLst>
      <p:ext uri="{BB962C8B-B14F-4D97-AF65-F5344CB8AC3E}">
        <p14:creationId xmlns:p14="http://schemas.microsoft.com/office/powerpoint/2010/main" val="3777729759"/>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9"/>
          <p:cNvSpPr txBox="1"/>
          <p:nvPr/>
        </p:nvSpPr>
        <p:spPr>
          <a:xfrm>
            <a:off x="1154880" y="973800"/>
            <a:ext cx="8760960" cy="706680"/>
          </a:xfrm>
          <a:prstGeom prst="rect">
            <a:avLst/>
          </a:prstGeom>
          <a:noFill/>
          <a:ln>
            <a:noFill/>
          </a:ln>
        </p:spPr>
        <p:txBody>
          <a:bodyPr spcFirstLastPara="1" wrap="square" lIns="91425" tIns="45700" rIns="91425" bIns="45700" anchor="ctr" anchorCtr="0">
            <a:noAutofit/>
          </a:bodyPr>
          <a:lstStyle/>
          <a:p>
            <a:r>
              <a:rPr lang="en-US" sz="3600">
                <a:solidFill>
                  <a:srgbClr val="EBEBEB"/>
                </a:solidFill>
                <a:latin typeface="Century Gothic"/>
                <a:ea typeface="Century Gothic"/>
                <a:cs typeface="Century Gothic"/>
              </a:rPr>
              <a:t>XAAS – Anything/Everything as a Sevice</a:t>
            </a:r>
            <a:endParaRPr lang="en-US" sz="3600" b="0" strike="noStrike" dirty="0">
              <a:solidFill>
                <a:srgbClr val="EBEBEB"/>
              </a:solidFill>
              <a:latin typeface="Century Gothic"/>
              <a:ea typeface="Century Gothic"/>
              <a:cs typeface="Century Gothic"/>
            </a:endParaRPr>
          </a:p>
        </p:txBody>
      </p:sp>
      <p:sp>
        <p:nvSpPr>
          <p:cNvPr id="231" name="Google Shape;231;p39"/>
          <p:cNvSpPr txBox="1"/>
          <p:nvPr/>
        </p:nvSpPr>
        <p:spPr>
          <a:xfrm>
            <a:off x="1154880" y="2603520"/>
            <a:ext cx="8825400" cy="3416040"/>
          </a:xfrm>
          <a:prstGeom prst="rect">
            <a:avLst/>
          </a:prstGeom>
          <a:noFill/>
          <a:ln>
            <a:noFill/>
          </a:ln>
        </p:spPr>
        <p:txBody>
          <a:bodyPr spcFirstLastPara="1" wrap="square" lIns="91425" tIns="45700" rIns="91425" bIns="45700" anchor="t" anchorCtr="0">
            <a:noAutofit/>
          </a:bodyPr>
          <a:lstStyle/>
          <a:p>
            <a:pPr marL="342900" indent="-342265">
              <a:buClr>
                <a:srgbClr val="B31166"/>
              </a:buClr>
              <a:buSzPts val="1440"/>
              <a:buFont typeface="Noto Sans Symbols"/>
              <a:buChar char="►"/>
            </a:pPr>
            <a:r>
              <a:rPr lang="en-US" sz="1800">
                <a:solidFill>
                  <a:schemeClr val="tx1">
                    <a:lumMod val="65000"/>
                    <a:lumOff val="35000"/>
                  </a:schemeClr>
                </a:solidFill>
                <a:ea typeface="Century Gothic"/>
                <a:sym typeface="Century Gothic"/>
              </a:rPr>
              <a:t>Desktop: DaaS - Use your desktop virtually from anywhere</a:t>
            </a:r>
            <a:endParaRPr lang="en-US" sz="1800">
              <a:solidFill>
                <a:schemeClr val="tx1">
                  <a:lumMod val="65000"/>
                  <a:lumOff val="35000"/>
                </a:schemeClr>
              </a:solidFill>
            </a:endParaRPr>
          </a:p>
          <a:p>
            <a:pPr marL="342900" lvl="2" indent="-342265">
              <a:buClr>
                <a:srgbClr val="B31166"/>
              </a:buClr>
              <a:buSzPts val="1440"/>
              <a:buFont typeface="Noto Sans Symbols"/>
              <a:buChar char="►"/>
            </a:pPr>
            <a:endParaRPr lang="en-US" sz="1800" dirty="0">
              <a:solidFill>
                <a:schemeClr val="tx1">
                  <a:lumMod val="65000"/>
                  <a:lumOff val="35000"/>
                </a:schemeClr>
              </a:solidFill>
              <a:ea typeface="Century Gothic"/>
            </a:endParaRPr>
          </a:p>
          <a:p>
            <a:pPr marL="342900" lvl="2" indent="-342265">
              <a:buClr>
                <a:srgbClr val="B31166"/>
              </a:buClr>
              <a:buSzPts val="1440"/>
              <a:buFont typeface="Noto Sans Symbols"/>
              <a:buChar char="►"/>
            </a:pPr>
            <a:r>
              <a:rPr lang="en-US" sz="1800">
                <a:solidFill>
                  <a:schemeClr val="tx1">
                    <a:lumMod val="65000"/>
                    <a:lumOff val="35000"/>
                  </a:schemeClr>
                </a:solidFill>
                <a:ea typeface="Century Gothic"/>
                <a:sym typeface="Century Gothic"/>
              </a:rPr>
              <a:t>Communication: CaaS</a:t>
            </a:r>
            <a:endParaRPr lang="en-US" sz="1800" dirty="0">
              <a:solidFill>
                <a:schemeClr val="tx1">
                  <a:lumMod val="65000"/>
                  <a:lumOff val="35000"/>
                </a:schemeClr>
              </a:solidFill>
              <a:ea typeface="Century Gothic"/>
            </a:endParaRPr>
          </a:p>
          <a:p>
            <a:pPr marL="342900" lvl="2" indent="-342265">
              <a:buClr>
                <a:srgbClr val="B31166"/>
              </a:buClr>
              <a:buSzPts val="1440"/>
              <a:buFont typeface="Noto Sans Symbols"/>
              <a:buChar char="►"/>
            </a:pPr>
            <a:endParaRPr lang="en-US" sz="1800" dirty="0">
              <a:solidFill>
                <a:schemeClr val="tx1">
                  <a:lumMod val="65000"/>
                  <a:lumOff val="35000"/>
                </a:schemeClr>
              </a:solidFill>
              <a:ea typeface="Century Gothic"/>
            </a:endParaRPr>
          </a:p>
          <a:p>
            <a:pPr marL="342900" lvl="2" indent="-342265">
              <a:buClr>
                <a:srgbClr val="B31166"/>
              </a:buClr>
              <a:buSzPts val="1440"/>
              <a:buFont typeface="Noto Sans Symbols"/>
              <a:buChar char="►"/>
            </a:pPr>
            <a:r>
              <a:rPr lang="en-US" sz="1800">
                <a:solidFill>
                  <a:schemeClr val="tx1">
                    <a:lumMod val="65000"/>
                    <a:lumOff val="35000"/>
                  </a:schemeClr>
                </a:solidFill>
                <a:ea typeface="Century Gothic"/>
                <a:sym typeface="Century Gothic"/>
              </a:rPr>
              <a:t>Virtualization: VaaS</a:t>
            </a:r>
            <a:endParaRPr lang="en-US" sz="1800" dirty="0">
              <a:solidFill>
                <a:schemeClr val="tx1">
                  <a:lumMod val="65000"/>
                  <a:lumOff val="35000"/>
                </a:schemeClr>
              </a:solidFill>
              <a:ea typeface="Century Gothic"/>
            </a:endParaRPr>
          </a:p>
          <a:p>
            <a:pPr marL="342900" lvl="2" indent="-342265">
              <a:buClr>
                <a:srgbClr val="B31166"/>
              </a:buClr>
              <a:buSzPts val="1440"/>
              <a:buFont typeface="Noto Sans Symbols"/>
              <a:buChar char="►"/>
            </a:pPr>
            <a:endParaRPr lang="en-US" sz="1800" dirty="0">
              <a:solidFill>
                <a:schemeClr val="tx1">
                  <a:lumMod val="65000"/>
                  <a:lumOff val="35000"/>
                </a:schemeClr>
              </a:solidFill>
              <a:ea typeface="Century Gothic"/>
            </a:endParaRPr>
          </a:p>
          <a:p>
            <a:pPr marL="342900" lvl="2" indent="-342265">
              <a:buClr>
                <a:srgbClr val="B31166"/>
              </a:buClr>
              <a:buSzPts val="1440"/>
              <a:buFont typeface="Noto Sans Symbols"/>
              <a:buChar char="►"/>
            </a:pPr>
            <a:r>
              <a:rPr lang="en-US" sz="1800">
                <a:solidFill>
                  <a:schemeClr val="tx1">
                    <a:lumMod val="65000"/>
                    <a:lumOff val="35000"/>
                  </a:schemeClr>
                </a:solidFill>
                <a:ea typeface="Century Gothic"/>
                <a:sym typeface="Century Gothic"/>
              </a:rPr>
              <a:t>Hardware: HaaS</a:t>
            </a:r>
            <a:endParaRPr lang="en-US" sz="1800" dirty="0">
              <a:solidFill>
                <a:schemeClr val="tx1">
                  <a:lumMod val="65000"/>
                  <a:lumOff val="35000"/>
                </a:schemeClr>
              </a:solidFill>
              <a:ea typeface="Century Gothic"/>
            </a:endParaRPr>
          </a:p>
          <a:p>
            <a:pPr marL="342900" lvl="2" indent="-342265">
              <a:buClr>
                <a:srgbClr val="B31166"/>
              </a:buClr>
              <a:buSzPts val="1440"/>
              <a:buFont typeface="Noto Sans Symbols"/>
              <a:buChar char="►"/>
            </a:pPr>
            <a:endParaRPr lang="en-US" sz="1800" dirty="0">
              <a:solidFill>
                <a:schemeClr val="tx1">
                  <a:lumMod val="65000"/>
                  <a:lumOff val="35000"/>
                </a:schemeClr>
              </a:solidFill>
              <a:ea typeface="Century Gothic"/>
            </a:endParaRPr>
          </a:p>
          <a:p>
            <a:pPr marL="342900" lvl="2" indent="-342265">
              <a:buClr>
                <a:srgbClr val="B31166"/>
              </a:buClr>
              <a:buSzPts val="1440"/>
              <a:buFont typeface="Noto Sans Symbols"/>
              <a:buChar char="►"/>
            </a:pPr>
            <a:r>
              <a:rPr lang="en-US" sz="1800">
                <a:solidFill>
                  <a:schemeClr val="tx1">
                    <a:lumMod val="65000"/>
                    <a:lumOff val="35000"/>
                  </a:schemeClr>
                </a:solidFill>
                <a:ea typeface="Century Gothic"/>
                <a:sym typeface="Century Gothic"/>
              </a:rPr>
              <a:t>...</a:t>
            </a:r>
            <a:r>
              <a:rPr lang="en-US" sz="1800" b="0" strike="noStrike">
                <a:solidFill>
                  <a:schemeClr val="tx1">
                    <a:lumMod val="65000"/>
                    <a:lumOff val="35000"/>
                  </a:schemeClr>
                </a:solidFill>
                <a:ea typeface="Century Gothic"/>
                <a:sym typeface="Century Gothic"/>
              </a:rPr>
              <a:t>etc</a:t>
            </a:r>
            <a:endParaRPr lang="en-US" sz="1800" b="0" strike="noStrike" dirty="0">
              <a:solidFill>
                <a:schemeClr val="tx1">
                  <a:lumMod val="65000"/>
                  <a:lumOff val="35000"/>
                </a:schemeClr>
              </a:solidFill>
              <a:ea typeface="Century Gothic"/>
            </a:endParaRPr>
          </a:p>
          <a:p>
            <a:pPr marL="342900" indent="-342265">
              <a:spcBef>
                <a:spcPts val="1001"/>
              </a:spcBef>
              <a:buClr>
                <a:srgbClr val="B31166"/>
              </a:buClr>
              <a:buSzPts val="1440"/>
              <a:buFont typeface="Noto Sans Symbols"/>
              <a:buChar char="►"/>
            </a:pPr>
            <a:endParaRPr lang="en-US" sz="1800" b="0" strike="noStrike" dirty="0">
              <a:solidFill>
                <a:schemeClr val="tx1">
                  <a:lumMod val="65000"/>
                  <a:lumOff val="35000"/>
                </a:schemeClr>
              </a:solidFill>
              <a:latin typeface="Century Gothic"/>
              <a:ea typeface="Century Gothic"/>
              <a:cs typeface="Century Gothic"/>
            </a:endParaRPr>
          </a:p>
        </p:txBody>
      </p:sp>
    </p:spTree>
    <p:extLst>
      <p:ext uri="{BB962C8B-B14F-4D97-AF65-F5344CB8AC3E}">
        <p14:creationId xmlns:p14="http://schemas.microsoft.com/office/powerpoint/2010/main" val="392281976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30;p39">
            <a:extLst>
              <a:ext uri="{FF2B5EF4-FFF2-40B4-BE49-F238E27FC236}">
                <a16:creationId xmlns:a16="http://schemas.microsoft.com/office/drawing/2014/main" id="{833389D0-CBC2-4B53-83AC-198E13D45A1B}"/>
              </a:ext>
            </a:extLst>
          </p:cNvPr>
          <p:cNvSpPr txBox="1"/>
          <p:nvPr/>
        </p:nvSpPr>
        <p:spPr>
          <a:xfrm>
            <a:off x="1154880" y="973800"/>
            <a:ext cx="8760960" cy="706680"/>
          </a:xfrm>
          <a:prstGeom prst="rect">
            <a:avLst/>
          </a:prstGeom>
          <a:noFill/>
          <a:ln>
            <a:noFill/>
          </a:ln>
        </p:spPr>
        <p:txBody>
          <a:bodyPr spcFirstLastPara="1" wrap="square" lIns="91425" tIns="45700" rIns="91425" bIns="45700" anchor="ctr" anchorCtr="0">
            <a:noAutofit/>
          </a:bodyPr>
          <a:lstStyle/>
          <a:p>
            <a:r>
              <a:rPr lang="en-US" sz="3600">
                <a:solidFill>
                  <a:srgbClr val="EBEBEB"/>
                </a:solidFill>
                <a:latin typeface="Century Gothic"/>
                <a:sym typeface="Century Gothic"/>
              </a:rPr>
              <a:t>TYPES OF DEPLOYMENT MODELS</a:t>
            </a:r>
            <a:endParaRPr lang="en-US"/>
          </a:p>
        </p:txBody>
      </p:sp>
      <p:pic>
        <p:nvPicPr>
          <p:cNvPr id="2" name="Picture 3" descr="A screenshot of a cell phone&#10;&#10;Description generated with very high confidence">
            <a:extLst>
              <a:ext uri="{FF2B5EF4-FFF2-40B4-BE49-F238E27FC236}">
                <a16:creationId xmlns:a16="http://schemas.microsoft.com/office/drawing/2014/main" id="{4C15617A-0766-42A0-8D28-0E06E0814653}"/>
              </a:ext>
            </a:extLst>
          </p:cNvPr>
          <p:cNvPicPr>
            <a:picLocks noChangeAspect="1"/>
          </p:cNvPicPr>
          <p:nvPr/>
        </p:nvPicPr>
        <p:blipFill>
          <a:blip r:embed="rId2"/>
          <a:stretch>
            <a:fillRect/>
          </a:stretch>
        </p:blipFill>
        <p:spPr>
          <a:xfrm>
            <a:off x="2862805" y="2231546"/>
            <a:ext cx="6524261" cy="4237213"/>
          </a:xfrm>
          <a:prstGeom prst="rect">
            <a:avLst/>
          </a:prstGeom>
        </p:spPr>
      </p:pic>
    </p:spTree>
    <p:extLst>
      <p:ext uri="{BB962C8B-B14F-4D97-AF65-F5344CB8AC3E}">
        <p14:creationId xmlns:p14="http://schemas.microsoft.com/office/powerpoint/2010/main" val="573148312"/>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30;p39">
            <a:extLst>
              <a:ext uri="{FF2B5EF4-FFF2-40B4-BE49-F238E27FC236}">
                <a16:creationId xmlns:a16="http://schemas.microsoft.com/office/drawing/2014/main" id="{833389D0-CBC2-4B53-83AC-198E13D45A1B}"/>
              </a:ext>
            </a:extLst>
          </p:cNvPr>
          <p:cNvSpPr txBox="1"/>
          <p:nvPr/>
        </p:nvSpPr>
        <p:spPr>
          <a:xfrm>
            <a:off x="1154880" y="973800"/>
            <a:ext cx="8760960" cy="706680"/>
          </a:xfrm>
          <a:prstGeom prst="rect">
            <a:avLst/>
          </a:prstGeom>
          <a:noFill/>
          <a:ln>
            <a:noFill/>
          </a:ln>
        </p:spPr>
        <p:txBody>
          <a:bodyPr spcFirstLastPara="1" wrap="square" lIns="91425" tIns="45700" rIns="91425" bIns="45700" anchor="ctr" anchorCtr="0">
            <a:noAutofit/>
          </a:bodyPr>
          <a:lstStyle/>
          <a:p>
            <a:r>
              <a:rPr lang="en-US" sz="3600">
                <a:solidFill>
                  <a:srgbClr val="EBEBEB"/>
                </a:solidFill>
                <a:latin typeface="Century Gothic"/>
              </a:rPr>
              <a:t>PUBLIC COUD</a:t>
            </a:r>
            <a:endParaRPr lang="en-US" sz="3600" dirty="0">
              <a:solidFill>
                <a:srgbClr val="EBEBEB"/>
              </a:solidFill>
              <a:latin typeface="Century Gothic"/>
            </a:endParaRPr>
          </a:p>
        </p:txBody>
      </p:sp>
      <p:pic>
        <p:nvPicPr>
          <p:cNvPr id="2" name="Picture 3" descr="A close up of text on a white background&#10;&#10;Description generated with high confidence">
            <a:extLst>
              <a:ext uri="{FF2B5EF4-FFF2-40B4-BE49-F238E27FC236}">
                <a16:creationId xmlns:a16="http://schemas.microsoft.com/office/drawing/2014/main" id="{918D5210-C79D-47DD-827B-CE9B8DD1093B}"/>
              </a:ext>
            </a:extLst>
          </p:cNvPr>
          <p:cNvPicPr>
            <a:picLocks noChangeAspect="1"/>
          </p:cNvPicPr>
          <p:nvPr/>
        </p:nvPicPr>
        <p:blipFill>
          <a:blip r:embed="rId2"/>
          <a:stretch>
            <a:fillRect/>
          </a:stretch>
        </p:blipFill>
        <p:spPr>
          <a:xfrm>
            <a:off x="2470471" y="2355930"/>
            <a:ext cx="7251056" cy="4065607"/>
          </a:xfrm>
          <a:prstGeom prst="rect">
            <a:avLst/>
          </a:prstGeom>
        </p:spPr>
      </p:pic>
    </p:spTree>
    <p:extLst>
      <p:ext uri="{BB962C8B-B14F-4D97-AF65-F5344CB8AC3E}">
        <p14:creationId xmlns:p14="http://schemas.microsoft.com/office/powerpoint/2010/main" val="1801111104"/>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30;p39">
            <a:extLst>
              <a:ext uri="{FF2B5EF4-FFF2-40B4-BE49-F238E27FC236}">
                <a16:creationId xmlns:a16="http://schemas.microsoft.com/office/drawing/2014/main" id="{833389D0-CBC2-4B53-83AC-198E13D45A1B}"/>
              </a:ext>
            </a:extLst>
          </p:cNvPr>
          <p:cNvSpPr txBox="1"/>
          <p:nvPr/>
        </p:nvSpPr>
        <p:spPr>
          <a:xfrm>
            <a:off x="1154880" y="973800"/>
            <a:ext cx="8760960" cy="706680"/>
          </a:xfrm>
          <a:prstGeom prst="rect">
            <a:avLst/>
          </a:prstGeom>
          <a:noFill/>
          <a:ln>
            <a:noFill/>
          </a:ln>
        </p:spPr>
        <p:txBody>
          <a:bodyPr spcFirstLastPara="1" wrap="square" lIns="91425" tIns="45700" rIns="91425" bIns="45700" anchor="ctr" anchorCtr="0">
            <a:noAutofit/>
          </a:bodyPr>
          <a:lstStyle/>
          <a:p>
            <a:r>
              <a:rPr lang="en-US" sz="3600">
                <a:solidFill>
                  <a:srgbClr val="EBEBEB"/>
                </a:solidFill>
                <a:latin typeface="Century Gothic"/>
                <a:sym typeface="Century Gothic"/>
              </a:rPr>
              <a:t>PRIVATE CLOUD</a:t>
            </a:r>
            <a:endParaRPr lang="en-US"/>
          </a:p>
        </p:txBody>
      </p:sp>
      <p:pic>
        <p:nvPicPr>
          <p:cNvPr id="8" name="Picture 8" descr="A screenshot of a cell phone&#10;&#10;Description generated with high confidence">
            <a:extLst>
              <a:ext uri="{FF2B5EF4-FFF2-40B4-BE49-F238E27FC236}">
                <a16:creationId xmlns:a16="http://schemas.microsoft.com/office/drawing/2014/main" id="{3CD41D86-891E-43F5-873F-5EABE3BDF884}"/>
              </a:ext>
            </a:extLst>
          </p:cNvPr>
          <p:cNvPicPr>
            <a:picLocks noChangeAspect="1"/>
          </p:cNvPicPr>
          <p:nvPr/>
        </p:nvPicPr>
        <p:blipFill>
          <a:blip r:embed="rId2"/>
          <a:stretch>
            <a:fillRect/>
          </a:stretch>
        </p:blipFill>
        <p:spPr>
          <a:xfrm>
            <a:off x="2537990" y="2375221"/>
            <a:ext cx="6575867" cy="3679784"/>
          </a:xfrm>
          <a:prstGeom prst="rect">
            <a:avLst/>
          </a:prstGeom>
        </p:spPr>
      </p:pic>
    </p:spTree>
    <p:extLst>
      <p:ext uri="{BB962C8B-B14F-4D97-AF65-F5344CB8AC3E}">
        <p14:creationId xmlns:p14="http://schemas.microsoft.com/office/powerpoint/2010/main" val="2033749857"/>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30;p39">
            <a:extLst>
              <a:ext uri="{FF2B5EF4-FFF2-40B4-BE49-F238E27FC236}">
                <a16:creationId xmlns:a16="http://schemas.microsoft.com/office/drawing/2014/main" id="{833389D0-CBC2-4B53-83AC-198E13D45A1B}"/>
              </a:ext>
            </a:extLst>
          </p:cNvPr>
          <p:cNvSpPr txBox="1"/>
          <p:nvPr/>
        </p:nvSpPr>
        <p:spPr>
          <a:xfrm>
            <a:off x="1154880" y="973800"/>
            <a:ext cx="8760960" cy="706680"/>
          </a:xfrm>
          <a:prstGeom prst="rect">
            <a:avLst/>
          </a:prstGeom>
          <a:noFill/>
          <a:ln>
            <a:noFill/>
          </a:ln>
        </p:spPr>
        <p:txBody>
          <a:bodyPr spcFirstLastPara="1" wrap="square" lIns="91425" tIns="45700" rIns="91425" bIns="45700" anchor="ctr" anchorCtr="0">
            <a:noAutofit/>
          </a:bodyPr>
          <a:lstStyle/>
          <a:p>
            <a:r>
              <a:rPr lang="en-US" sz="3600">
                <a:solidFill>
                  <a:srgbClr val="EBEBEB"/>
                </a:solidFill>
                <a:latin typeface="Century Gothic"/>
                <a:sym typeface="Century Gothic"/>
              </a:rPr>
              <a:t>HYBRID CLOUD</a:t>
            </a:r>
            <a:endParaRPr lang="en-US"/>
          </a:p>
        </p:txBody>
      </p:sp>
      <p:sp>
        <p:nvSpPr>
          <p:cNvPr id="2" name="Google Shape;231;p39">
            <a:extLst>
              <a:ext uri="{FF2B5EF4-FFF2-40B4-BE49-F238E27FC236}">
                <a16:creationId xmlns:a16="http://schemas.microsoft.com/office/drawing/2014/main" id="{573F066A-B03F-43AC-BE7B-ECFBE9369691}"/>
              </a:ext>
            </a:extLst>
          </p:cNvPr>
          <p:cNvSpPr txBox="1"/>
          <p:nvPr/>
        </p:nvSpPr>
        <p:spPr>
          <a:xfrm>
            <a:off x="1154880" y="2603520"/>
            <a:ext cx="4417375" cy="3416040"/>
          </a:xfrm>
          <a:prstGeom prst="rect">
            <a:avLst/>
          </a:prstGeom>
          <a:noFill/>
          <a:ln>
            <a:noFill/>
          </a:ln>
        </p:spPr>
        <p:txBody>
          <a:bodyPr spcFirstLastPara="1" wrap="square" lIns="91425" tIns="45700" rIns="91425" bIns="45700" anchor="t" anchorCtr="0">
            <a:noAutofit/>
          </a:bodyPr>
          <a:lstStyle/>
          <a:p>
            <a:pPr marL="342900" lvl="2" indent="-342265">
              <a:buClr>
                <a:srgbClr val="B31166"/>
              </a:buClr>
              <a:buSzPts val="1440"/>
              <a:buFont typeface="Noto Sans Symbols"/>
              <a:buChar char="►"/>
            </a:pPr>
            <a:r>
              <a:rPr lang="en-US" sz="1800">
                <a:ea typeface="Century Gothic"/>
                <a:sym typeface="Century Gothic"/>
              </a:rPr>
              <a:t>A major drawback of private deployments is the inability to scale on demand and to efficiently address peak loads. </a:t>
            </a:r>
            <a:endParaRPr lang="en-US" sz="1800">
              <a:solidFill>
                <a:srgbClr val="595959"/>
              </a:solidFill>
              <a:ea typeface="Century Gothic"/>
              <a:sym typeface="Century Gothic"/>
            </a:endParaRPr>
          </a:p>
          <a:p>
            <a:pPr marL="342900" lvl="2" indent="-342265">
              <a:buClr>
                <a:srgbClr val="B31166"/>
              </a:buClr>
              <a:buSzPts val="1440"/>
              <a:buFont typeface="Noto Sans Symbols"/>
              <a:buChar char="►"/>
            </a:pPr>
            <a:endParaRPr lang="en-US" sz="1800" dirty="0">
              <a:ea typeface="Century Gothic"/>
            </a:endParaRPr>
          </a:p>
          <a:p>
            <a:pPr marL="342900" lvl="2" indent="-342265">
              <a:buClr>
                <a:srgbClr val="B31166"/>
              </a:buClr>
              <a:buSzPts val="1440"/>
              <a:buFont typeface="Noto Sans Symbols"/>
              <a:buChar char="►"/>
            </a:pPr>
            <a:r>
              <a:rPr lang="en-US" sz="1800">
                <a:ea typeface="Century Gothic"/>
                <a:sym typeface="Century Gothic"/>
              </a:rPr>
              <a:t>Here public clouds are needed. Hence, a hybrid cloud takes</a:t>
            </a:r>
            <a:r>
              <a:rPr lang="en-US" sz="1800" dirty="0">
                <a:ea typeface="Century Gothic"/>
              </a:rPr>
              <a:t> </a:t>
            </a:r>
            <a:r>
              <a:rPr lang="en-US" sz="1800">
                <a:ea typeface="Century Gothic"/>
                <a:sym typeface="Century Gothic"/>
              </a:rPr>
              <a:t>advantages of both public and private</a:t>
            </a:r>
            <a:r>
              <a:rPr lang="en-US" sz="1800" dirty="0">
                <a:ea typeface="Century Gothic"/>
              </a:rPr>
              <a:t> </a:t>
            </a:r>
            <a:r>
              <a:rPr lang="en-US" sz="1800">
                <a:ea typeface="Century Gothic"/>
                <a:sym typeface="Century Gothic"/>
              </a:rPr>
              <a:t>cloud.</a:t>
            </a:r>
            <a:endParaRPr lang="en-US" sz="1800" b="0" strike="noStrike">
              <a:solidFill>
                <a:schemeClr val="tx1">
                  <a:lumMod val="65000"/>
                  <a:lumOff val="35000"/>
                </a:schemeClr>
              </a:solidFill>
              <a:ea typeface="Century Gothic"/>
            </a:endParaRPr>
          </a:p>
          <a:p>
            <a:pPr marL="342900" indent="-342265">
              <a:spcBef>
                <a:spcPts val="1001"/>
              </a:spcBef>
              <a:buClr>
                <a:srgbClr val="B31166"/>
              </a:buClr>
              <a:buSzPts val="1440"/>
              <a:buFont typeface="Noto Sans Symbols"/>
              <a:buChar char="►"/>
            </a:pPr>
            <a:endParaRPr lang="en-US" sz="1800" b="0" strike="noStrike" dirty="0">
              <a:solidFill>
                <a:schemeClr val="tx1">
                  <a:lumMod val="65000"/>
                  <a:lumOff val="35000"/>
                </a:schemeClr>
              </a:solidFill>
              <a:latin typeface="Century Gothic"/>
              <a:ea typeface="Century Gothic"/>
              <a:cs typeface="Century Gothic"/>
            </a:endParaRPr>
          </a:p>
        </p:txBody>
      </p:sp>
      <p:pic>
        <p:nvPicPr>
          <p:cNvPr id="7" name="Picture 7" descr="A close up of text on a white background&#10;&#10;Description generated with very high confidence">
            <a:extLst>
              <a:ext uri="{FF2B5EF4-FFF2-40B4-BE49-F238E27FC236}">
                <a16:creationId xmlns:a16="http://schemas.microsoft.com/office/drawing/2014/main" id="{CC2E126F-3153-4FF3-BAC5-988F141FE39E}"/>
              </a:ext>
            </a:extLst>
          </p:cNvPr>
          <p:cNvPicPr>
            <a:picLocks noChangeAspect="1"/>
          </p:cNvPicPr>
          <p:nvPr/>
        </p:nvPicPr>
        <p:blipFill>
          <a:blip r:embed="rId2"/>
          <a:stretch>
            <a:fillRect/>
          </a:stretch>
        </p:blipFill>
        <p:spPr>
          <a:xfrm>
            <a:off x="5807839" y="2548842"/>
            <a:ext cx="4762500" cy="2667000"/>
          </a:xfrm>
          <a:prstGeom prst="rect">
            <a:avLst/>
          </a:prstGeom>
        </p:spPr>
      </p:pic>
    </p:spTree>
    <p:extLst>
      <p:ext uri="{BB962C8B-B14F-4D97-AF65-F5344CB8AC3E}">
        <p14:creationId xmlns:p14="http://schemas.microsoft.com/office/powerpoint/2010/main" val="129063423"/>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30;p39">
            <a:extLst>
              <a:ext uri="{FF2B5EF4-FFF2-40B4-BE49-F238E27FC236}">
                <a16:creationId xmlns:a16="http://schemas.microsoft.com/office/drawing/2014/main" id="{833389D0-CBC2-4B53-83AC-198E13D45A1B}"/>
              </a:ext>
            </a:extLst>
          </p:cNvPr>
          <p:cNvSpPr txBox="1"/>
          <p:nvPr/>
        </p:nvSpPr>
        <p:spPr>
          <a:xfrm>
            <a:off x="1154880" y="973800"/>
            <a:ext cx="8760960" cy="706680"/>
          </a:xfrm>
          <a:prstGeom prst="rect">
            <a:avLst/>
          </a:prstGeom>
          <a:noFill/>
          <a:ln>
            <a:noFill/>
          </a:ln>
        </p:spPr>
        <p:txBody>
          <a:bodyPr spcFirstLastPara="1" wrap="square" lIns="91425" tIns="45700" rIns="91425" bIns="45700" anchor="ctr" anchorCtr="0">
            <a:noAutofit/>
          </a:bodyPr>
          <a:lstStyle/>
          <a:p>
            <a:r>
              <a:rPr lang="en-US" sz="3600">
                <a:solidFill>
                  <a:srgbClr val="EBEBEB"/>
                </a:solidFill>
                <a:latin typeface="Century Gothic"/>
                <a:sym typeface="Century Gothic"/>
              </a:rPr>
              <a:t>COMMUNITY CLOUD</a:t>
            </a:r>
            <a:endParaRPr lang="en-US"/>
          </a:p>
        </p:txBody>
      </p:sp>
      <p:pic>
        <p:nvPicPr>
          <p:cNvPr id="2" name="Picture 3" descr="A close up of text on a white background&#10;&#10;Description generated with very high confidence">
            <a:extLst>
              <a:ext uri="{FF2B5EF4-FFF2-40B4-BE49-F238E27FC236}">
                <a16:creationId xmlns:a16="http://schemas.microsoft.com/office/drawing/2014/main" id="{6FBA0369-5E55-4D58-A910-516FA121B03F}"/>
              </a:ext>
            </a:extLst>
          </p:cNvPr>
          <p:cNvPicPr>
            <a:picLocks noChangeAspect="1"/>
          </p:cNvPicPr>
          <p:nvPr/>
        </p:nvPicPr>
        <p:blipFill>
          <a:blip r:embed="rId2"/>
          <a:stretch>
            <a:fillRect/>
          </a:stretch>
        </p:blipFill>
        <p:spPr>
          <a:xfrm>
            <a:off x="6367281" y="2674234"/>
            <a:ext cx="5003639" cy="2802037"/>
          </a:xfrm>
          <a:prstGeom prst="rect">
            <a:avLst/>
          </a:prstGeom>
        </p:spPr>
      </p:pic>
      <p:sp>
        <p:nvSpPr>
          <p:cNvPr id="4" name="Google Shape;231;p39">
            <a:extLst>
              <a:ext uri="{FF2B5EF4-FFF2-40B4-BE49-F238E27FC236}">
                <a16:creationId xmlns:a16="http://schemas.microsoft.com/office/drawing/2014/main" id="{28284EA4-908C-49F1-9045-CA2E97E41773}"/>
              </a:ext>
            </a:extLst>
          </p:cNvPr>
          <p:cNvSpPr txBox="1"/>
          <p:nvPr/>
        </p:nvSpPr>
        <p:spPr>
          <a:xfrm>
            <a:off x="1116298" y="2372026"/>
            <a:ext cx="5314412" cy="3416040"/>
          </a:xfrm>
          <a:prstGeom prst="rect">
            <a:avLst/>
          </a:prstGeom>
          <a:noFill/>
          <a:ln>
            <a:noFill/>
          </a:ln>
        </p:spPr>
        <p:txBody>
          <a:bodyPr spcFirstLastPara="1" wrap="square" lIns="91425" tIns="45700" rIns="91425" bIns="45700" anchor="t" anchorCtr="0">
            <a:noAutofit/>
          </a:bodyPr>
          <a:lstStyle/>
          <a:p>
            <a:pPr marL="342900" lvl="2" indent="-342265">
              <a:buClr>
                <a:srgbClr val="B31166"/>
              </a:buClr>
              <a:buSzPts val="1440"/>
              <a:buFont typeface="Noto Sans Symbols"/>
              <a:buChar char="►"/>
            </a:pPr>
            <a:r>
              <a:rPr lang="en-US" sz="1800">
                <a:ea typeface="Century Gothic"/>
                <a:sym typeface="Century Gothic"/>
              </a:rPr>
              <a:t>In community cloud, the infrastructure is shared between organization which have shared concerns or tasks. Such as:</a:t>
            </a:r>
            <a:endParaRPr lang="en-US">
              <a:ea typeface="Century Gothic"/>
              <a:sym typeface="Century Gothic"/>
            </a:endParaRPr>
          </a:p>
          <a:p>
            <a:pPr marL="342900" lvl="2" indent="-342265">
              <a:buClr>
                <a:srgbClr val="B31166"/>
              </a:buClr>
              <a:buSzPts val="1440"/>
              <a:buFont typeface="Noto Sans Symbols"/>
              <a:buChar char="►"/>
            </a:pPr>
            <a:endParaRPr lang="en-US" sz="1800" dirty="0">
              <a:ea typeface="Century Gothic"/>
              <a:sym typeface="Century Gothic"/>
            </a:endParaRPr>
          </a:p>
          <a:p>
            <a:pPr marL="342900" lvl="2" indent="-342265">
              <a:buClr>
                <a:srgbClr val="B31166"/>
              </a:buClr>
              <a:buSzPts val="1440"/>
              <a:buFont typeface="Noto Sans Symbols"/>
              <a:buChar char="►"/>
            </a:pPr>
            <a:r>
              <a:rPr lang="en-US" sz="1800" b="1">
                <a:ea typeface="Century Gothic"/>
                <a:sym typeface="Century Gothic"/>
              </a:rPr>
              <a:t>Healthcare industry:</a:t>
            </a:r>
            <a:r>
              <a:rPr lang="en-US" sz="1800">
                <a:ea typeface="Century Gothic"/>
                <a:sym typeface="Century Gothic"/>
              </a:rPr>
              <a:t> In healthcare industry community clouds are used to share information and knowledge on the global level with sensitive data in the private</a:t>
            </a:r>
            <a:r>
              <a:rPr lang="en-US" sz="1800" dirty="0">
                <a:ea typeface="Century Gothic"/>
              </a:rPr>
              <a:t> </a:t>
            </a:r>
            <a:r>
              <a:rPr lang="en-US" sz="1800">
                <a:ea typeface="Century Gothic"/>
                <a:sym typeface="Century Gothic"/>
              </a:rPr>
              <a:t>infrastructure.</a:t>
            </a:r>
            <a:endParaRPr lang="en-US">
              <a:ea typeface="Century Gothic"/>
            </a:endParaRPr>
          </a:p>
          <a:p>
            <a:pPr marL="342900" lvl="2" indent="-342265">
              <a:buClr>
                <a:srgbClr val="B31166"/>
              </a:buClr>
              <a:buSzPts val="1440"/>
              <a:buFont typeface="Noto Sans Symbols"/>
              <a:buChar char="►"/>
            </a:pPr>
            <a:endParaRPr lang="en-US" sz="1800" dirty="0">
              <a:ea typeface="Century Gothic"/>
            </a:endParaRPr>
          </a:p>
          <a:p>
            <a:pPr marL="342900" lvl="2" indent="-342265">
              <a:buClr>
                <a:srgbClr val="B31166"/>
              </a:buClr>
              <a:buSzPts val="1440"/>
              <a:buFont typeface="Noto Sans Symbols"/>
              <a:buChar char="►"/>
            </a:pPr>
            <a:r>
              <a:rPr lang="en-US" sz="1800" b="1">
                <a:ea typeface="Century Gothic"/>
                <a:sym typeface="Century Gothic"/>
              </a:rPr>
              <a:t>Scientific research:</a:t>
            </a:r>
            <a:r>
              <a:rPr lang="en-US" sz="1800">
                <a:ea typeface="Century Gothic"/>
                <a:sym typeface="Century Gothic"/>
              </a:rPr>
              <a:t> In this organization with common interests of science share large distributed infrastructure for scientific computing.</a:t>
            </a:r>
            <a:endParaRPr lang="en-US"/>
          </a:p>
          <a:p>
            <a:pPr marL="342900" lvl="2" indent="-342265">
              <a:buClr>
                <a:srgbClr val="B31166"/>
              </a:buClr>
              <a:buSzPts val="1440"/>
              <a:buFont typeface="Noto Sans Symbols"/>
              <a:buChar char="►"/>
            </a:pPr>
            <a:endParaRPr lang="en-US" sz="1800" b="0" strike="noStrike" dirty="0">
              <a:ea typeface="Century Gothic"/>
            </a:endParaRPr>
          </a:p>
          <a:p>
            <a:pPr marL="342900" indent="-342265">
              <a:spcBef>
                <a:spcPts val="1001"/>
              </a:spcBef>
              <a:buClr>
                <a:srgbClr val="B31166"/>
              </a:buClr>
              <a:buSzPts val="1440"/>
              <a:buFont typeface="Noto Sans Symbols"/>
              <a:buChar char="►"/>
            </a:pPr>
            <a:endParaRPr lang="en-US" sz="1800" b="0" strike="noStrike" dirty="0">
              <a:solidFill>
                <a:schemeClr val="tx1">
                  <a:lumMod val="65000"/>
                  <a:lumOff val="35000"/>
                </a:schemeClr>
              </a:solidFill>
              <a:latin typeface="Century Gothic"/>
              <a:ea typeface="Century Gothic"/>
              <a:cs typeface="Century Gothic"/>
            </a:endParaRPr>
          </a:p>
        </p:txBody>
      </p:sp>
    </p:spTree>
    <p:extLst>
      <p:ext uri="{BB962C8B-B14F-4D97-AF65-F5344CB8AC3E}">
        <p14:creationId xmlns:p14="http://schemas.microsoft.com/office/powerpoint/2010/main" val="1881024456"/>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0"/>
          <p:cNvSpPr txBox="1"/>
          <p:nvPr/>
        </p:nvSpPr>
        <p:spPr>
          <a:xfrm>
            <a:off x="1154880" y="973800"/>
            <a:ext cx="8760960" cy="706680"/>
          </a:xfrm>
          <a:prstGeom prst="rect">
            <a:avLst/>
          </a:prstGeom>
          <a:noFill/>
          <a:ln>
            <a:noFill/>
          </a:ln>
        </p:spPr>
        <p:txBody>
          <a:bodyPr spcFirstLastPara="1" wrap="square" lIns="91425" tIns="45700" rIns="91425" bIns="45700" anchor="ctr" anchorCtr="0">
            <a:noAutofit/>
          </a:bodyPr>
          <a:lstStyle/>
          <a:p>
            <a:pPr marL="0" marR="0" lvl="0" indent="0" algn="l">
              <a:lnSpc>
                <a:spcPct val="100000"/>
              </a:lnSpc>
              <a:spcBef>
                <a:spcPts val="0"/>
              </a:spcBef>
              <a:spcAft>
                <a:spcPts val="0"/>
              </a:spcAft>
              <a:buNone/>
            </a:pPr>
            <a:r>
              <a:rPr lang="en-US" sz="3600">
                <a:solidFill>
                  <a:srgbClr val="EBEBEB"/>
                </a:solidFill>
                <a:latin typeface="Century Gothic"/>
                <a:sym typeface="Century Gothic"/>
              </a:rPr>
              <a:t>DRAWBACKS</a:t>
            </a:r>
            <a:endParaRPr lang="en-US"/>
          </a:p>
        </p:txBody>
      </p:sp>
      <p:sp>
        <p:nvSpPr>
          <p:cNvPr id="237" name="Google Shape;237;p40"/>
          <p:cNvSpPr txBox="1"/>
          <p:nvPr/>
        </p:nvSpPr>
        <p:spPr>
          <a:xfrm>
            <a:off x="1154880" y="2603520"/>
            <a:ext cx="8825400" cy="3416040"/>
          </a:xfrm>
          <a:prstGeom prst="rect">
            <a:avLst/>
          </a:prstGeom>
          <a:noFill/>
          <a:ln>
            <a:noFill/>
          </a:ln>
        </p:spPr>
        <p:txBody>
          <a:bodyPr spcFirstLastPara="1" wrap="square" lIns="91425" tIns="45700" rIns="91425" bIns="45700" anchor="t" anchorCtr="0">
            <a:noAutofit/>
          </a:bodyPr>
          <a:lstStyle/>
          <a:p>
            <a:pPr marL="342900" indent="-342265">
              <a:buClr>
                <a:srgbClr val="B31166"/>
              </a:buClr>
              <a:buSzPts val="1440"/>
              <a:buFont typeface="Noto Sans Symbols"/>
              <a:buChar char="►"/>
            </a:pPr>
            <a:r>
              <a:rPr lang="en-US" sz="1800">
                <a:solidFill>
                  <a:srgbClr val="404040"/>
                </a:solidFill>
                <a:latin typeface="Century Gothic"/>
                <a:ea typeface="Century Gothic"/>
              </a:rPr>
              <a:t>Security</a:t>
            </a:r>
            <a:endParaRPr lang="en-US" sz="1800" b="0" strike="noStrike" dirty="0">
              <a:solidFill>
                <a:srgbClr val="404040"/>
              </a:solidFill>
              <a:latin typeface="Century Gothic"/>
              <a:ea typeface="Century Gothic"/>
            </a:endParaRPr>
          </a:p>
          <a:p>
            <a:pPr marL="342900" indent="-342265">
              <a:spcBef>
                <a:spcPts val="1001"/>
              </a:spcBef>
              <a:buClr>
                <a:srgbClr val="B31166"/>
              </a:buClr>
              <a:buSzPts val="1440"/>
              <a:buFont typeface="Noto Sans Symbols"/>
              <a:buChar char="►"/>
            </a:pPr>
            <a:r>
              <a:rPr lang="en-US" sz="1800">
                <a:solidFill>
                  <a:srgbClr val="404040"/>
                </a:solidFill>
                <a:latin typeface="Century Gothic"/>
                <a:ea typeface="Century Gothic"/>
                <a:cs typeface="Century Gothic"/>
                <a:sym typeface="Century Gothic"/>
              </a:rPr>
              <a:t>Privacy</a:t>
            </a:r>
            <a:endParaRPr sz="1800" b="0" strike="noStrike">
              <a:solidFill>
                <a:srgbClr val="404040"/>
              </a:solidFill>
              <a:latin typeface="Century Gothic"/>
              <a:ea typeface="Century Gothic"/>
              <a:cs typeface="Century Gothic"/>
            </a:endParaRPr>
          </a:p>
          <a:p>
            <a:pPr marL="342900" indent="-342265">
              <a:spcBef>
                <a:spcPts val="1001"/>
              </a:spcBef>
              <a:buClr>
                <a:srgbClr val="B31166"/>
              </a:buClr>
              <a:buSzPts val="1440"/>
              <a:buFont typeface="Noto Sans Symbols"/>
              <a:buChar char="►"/>
            </a:pPr>
            <a:r>
              <a:rPr lang="en-US" sz="1800">
                <a:solidFill>
                  <a:srgbClr val="404040"/>
                </a:solidFill>
                <a:latin typeface="Century Gothic"/>
                <a:ea typeface="Century Gothic"/>
                <a:cs typeface="Century Gothic"/>
                <a:sym typeface="Century Gothic"/>
              </a:rPr>
              <a:t>Vendor lock-in</a:t>
            </a:r>
            <a:endParaRPr sz="1800" b="0" strike="noStrike">
              <a:solidFill>
                <a:srgbClr val="404040"/>
              </a:solidFill>
              <a:latin typeface="Century Gothic"/>
              <a:ea typeface="Century Gothic"/>
              <a:cs typeface="Century Gothic"/>
            </a:endParaRPr>
          </a:p>
          <a:p>
            <a:pPr marL="342900" indent="-342265">
              <a:spcBef>
                <a:spcPts val="1001"/>
              </a:spcBef>
              <a:buClr>
                <a:srgbClr val="B31166"/>
              </a:buClr>
              <a:buSzPts val="1440"/>
              <a:buFont typeface="Noto Sans Symbols"/>
              <a:buChar char="►"/>
            </a:pPr>
            <a:r>
              <a:rPr lang="en-US" sz="1800">
                <a:solidFill>
                  <a:srgbClr val="404040"/>
                </a:solidFill>
                <a:latin typeface="Century Gothic"/>
                <a:ea typeface="Century Gothic"/>
                <a:cs typeface="Century Gothic"/>
                <a:sym typeface="Century Gothic"/>
              </a:rPr>
              <a:t>Network-Dependant</a:t>
            </a:r>
          </a:p>
          <a:p>
            <a:pPr marL="342900" indent="-342265">
              <a:spcBef>
                <a:spcPts val="1001"/>
              </a:spcBef>
              <a:buClr>
                <a:srgbClr val="B31166"/>
              </a:buClr>
              <a:buSzPts val="1440"/>
              <a:buFont typeface="Noto Sans Symbols"/>
              <a:buChar char="►"/>
            </a:pPr>
            <a:r>
              <a:rPr lang="en-US" sz="1800">
                <a:solidFill>
                  <a:srgbClr val="404040"/>
                </a:solidFill>
                <a:latin typeface="Century Gothic"/>
                <a:ea typeface="Century Gothic"/>
                <a:cs typeface="Century Gothic"/>
              </a:rPr>
              <a:t>Migration</a:t>
            </a:r>
            <a:endParaRPr lang="en-US" sz="1800" dirty="0">
              <a:solidFill>
                <a:srgbClr val="404040"/>
              </a:solidFill>
              <a:latin typeface="Century Gothic"/>
              <a:ea typeface="Century Gothic"/>
              <a:cs typeface="Century Gothic"/>
            </a:endParaRPr>
          </a:p>
        </p:txBody>
      </p:sp>
    </p:spTree>
    <p:extLst>
      <p:ext uri="{BB962C8B-B14F-4D97-AF65-F5344CB8AC3E}">
        <p14:creationId xmlns:p14="http://schemas.microsoft.com/office/powerpoint/2010/main" val="211645635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9"/>
          <p:cNvPicPr preferRelativeResize="0"/>
          <p:nvPr/>
        </p:nvPicPr>
        <p:blipFill>
          <a:blip r:embed="rId3">
            <a:alphaModFix/>
          </a:blip>
          <a:stretch>
            <a:fillRect/>
          </a:stretch>
        </p:blipFill>
        <p:spPr>
          <a:xfrm>
            <a:off x="879950" y="2343400"/>
            <a:ext cx="10014551" cy="3825575"/>
          </a:xfrm>
          <a:prstGeom prst="rect">
            <a:avLst/>
          </a:prstGeom>
          <a:noFill/>
          <a:ln>
            <a:noFill/>
          </a:ln>
        </p:spPr>
      </p:pic>
      <p:sp>
        <p:nvSpPr>
          <p:cNvPr id="162" name="Google Shape;162;p29"/>
          <p:cNvSpPr txBox="1"/>
          <p:nvPr/>
        </p:nvSpPr>
        <p:spPr>
          <a:xfrm>
            <a:off x="1154880" y="973800"/>
            <a:ext cx="8760900" cy="70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3600">
                <a:solidFill>
                  <a:srgbClr val="EBEBEB"/>
                </a:solidFill>
                <a:latin typeface="Century Gothic"/>
                <a:ea typeface="Century Gothic"/>
                <a:cs typeface="Century Gothic"/>
                <a:sym typeface="Century Gothic"/>
              </a:rPr>
              <a:t>OUR DATA NOW...</a:t>
            </a:r>
            <a:endParaRPr sz="3600" b="0" strike="noStrike">
              <a:solidFill>
                <a:srgbClr val="000000"/>
              </a:solidFill>
              <a:latin typeface="Century Gothic"/>
              <a:ea typeface="Century Gothic"/>
              <a:cs typeface="Century Gothic"/>
              <a:sym typeface="Century Gothic"/>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30"/>
          <p:cNvPicPr preferRelativeResize="0"/>
          <p:nvPr/>
        </p:nvPicPr>
        <p:blipFill>
          <a:blip r:embed="rId3">
            <a:alphaModFix/>
          </a:blip>
          <a:stretch>
            <a:fillRect/>
          </a:stretch>
        </p:blipFill>
        <p:spPr>
          <a:xfrm>
            <a:off x="424050" y="478250"/>
            <a:ext cx="11292900" cy="5853675"/>
          </a:xfrm>
          <a:prstGeom prst="rect">
            <a:avLst/>
          </a:prstGeom>
          <a:noFill/>
          <a:ln>
            <a:noFill/>
          </a:ln>
        </p:spPr>
      </p:pic>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1"/>
          <p:cNvPicPr preferRelativeResize="0"/>
          <p:nvPr/>
        </p:nvPicPr>
        <p:blipFill>
          <a:blip r:embed="rId3">
            <a:alphaModFix/>
          </a:blip>
          <a:stretch>
            <a:fillRect/>
          </a:stretch>
        </p:blipFill>
        <p:spPr>
          <a:xfrm>
            <a:off x="3825875" y="2390350"/>
            <a:ext cx="7125800" cy="3902100"/>
          </a:xfrm>
          <a:prstGeom prst="rect">
            <a:avLst/>
          </a:prstGeom>
          <a:noFill/>
          <a:ln>
            <a:noFill/>
          </a:ln>
        </p:spPr>
      </p:pic>
      <p:sp>
        <p:nvSpPr>
          <p:cNvPr id="175" name="Google Shape;175;p31"/>
          <p:cNvSpPr txBox="1"/>
          <p:nvPr/>
        </p:nvSpPr>
        <p:spPr>
          <a:xfrm>
            <a:off x="784325" y="2725975"/>
            <a:ext cx="3242400" cy="165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500">
                <a:solidFill>
                  <a:schemeClr val="dk1"/>
                </a:solidFill>
              </a:rPr>
              <a:t>We want to do these seamlessly...</a:t>
            </a:r>
            <a:endParaRPr/>
          </a:p>
        </p:txBody>
      </p:sp>
      <p:sp>
        <p:nvSpPr>
          <p:cNvPr id="176" name="Google Shape;176;p31"/>
          <p:cNvSpPr txBox="1"/>
          <p:nvPr/>
        </p:nvSpPr>
        <p:spPr>
          <a:xfrm>
            <a:off x="1154880" y="973800"/>
            <a:ext cx="8760900" cy="706800"/>
          </a:xfrm>
          <a:prstGeom prst="rect">
            <a:avLst/>
          </a:prstGeom>
          <a:noFill/>
          <a:ln>
            <a:noFill/>
          </a:ln>
        </p:spPr>
        <p:txBody>
          <a:bodyPr spcFirstLastPara="1" wrap="square" lIns="91425" tIns="45700" rIns="91425" bIns="45700" anchor="ctr" anchorCtr="0">
            <a:noAutofit/>
          </a:bodyPr>
          <a:lstStyle/>
          <a:p>
            <a:r>
              <a:rPr lang="en-US" sz="3600" dirty="0">
                <a:solidFill>
                  <a:srgbClr val="EBEBEB"/>
                </a:solidFill>
                <a:latin typeface="Century Gothic"/>
                <a:ea typeface="Century Gothic"/>
                <a:cs typeface="Century Gothic"/>
                <a:sym typeface="Century Gothic"/>
              </a:rPr>
              <a:t>WHAT TO DO WITH THE DATA?</a:t>
            </a:r>
            <a:endParaRPr sz="3600" b="0" strike="noStrike" dirty="0">
              <a:solidFill>
                <a:srgbClr val="000000"/>
              </a:solidFill>
              <a:latin typeface="Century Gothic"/>
              <a:ea typeface="Century Gothic"/>
              <a:cs typeface="Century Gothic"/>
              <a:sym typeface="Century Gothic"/>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2"/>
          <p:cNvSpPr txBox="1"/>
          <p:nvPr/>
        </p:nvSpPr>
        <p:spPr>
          <a:xfrm>
            <a:off x="1154875" y="973800"/>
            <a:ext cx="9548100" cy="70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3600">
                <a:solidFill>
                  <a:srgbClr val="EBEBEB"/>
                </a:solidFill>
                <a:latin typeface="Century Gothic"/>
                <a:ea typeface="Century Gothic"/>
                <a:cs typeface="Century Gothic"/>
                <a:sym typeface="Century Gothic"/>
              </a:rPr>
              <a:t>USING DIVERSE DEVICES AND INTERFACES</a:t>
            </a:r>
            <a:endParaRPr sz="3600" b="0" strike="noStrike">
              <a:solidFill>
                <a:srgbClr val="000000"/>
              </a:solidFill>
              <a:latin typeface="Century Gothic"/>
              <a:ea typeface="Century Gothic"/>
              <a:cs typeface="Century Gothic"/>
              <a:sym typeface="Century Gothic"/>
            </a:endParaRPr>
          </a:p>
        </p:txBody>
      </p:sp>
      <p:pic>
        <p:nvPicPr>
          <p:cNvPr id="183" name="Google Shape;183;p32"/>
          <p:cNvPicPr preferRelativeResize="0"/>
          <p:nvPr/>
        </p:nvPicPr>
        <p:blipFill>
          <a:blip r:embed="rId3">
            <a:alphaModFix/>
          </a:blip>
          <a:stretch>
            <a:fillRect/>
          </a:stretch>
        </p:blipFill>
        <p:spPr>
          <a:xfrm>
            <a:off x="774750" y="2314700"/>
            <a:ext cx="10320474" cy="4141351"/>
          </a:xfrm>
          <a:prstGeom prst="rect">
            <a:avLst/>
          </a:prstGeom>
          <a:noFill/>
          <a:ln>
            <a:noFill/>
          </a:ln>
        </p:spPr>
      </p:pic>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3"/>
          <p:cNvSpPr txBox="1"/>
          <p:nvPr/>
        </p:nvSpPr>
        <p:spPr>
          <a:xfrm>
            <a:off x="1154875" y="973800"/>
            <a:ext cx="9548100" cy="706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3600">
                <a:solidFill>
                  <a:srgbClr val="EBEBEB"/>
                </a:solidFill>
                <a:latin typeface="Century Gothic"/>
                <a:ea typeface="Century Gothic"/>
                <a:cs typeface="Century Gothic"/>
                <a:sym typeface="Century Gothic"/>
              </a:rPr>
              <a:t>HOW DO WE MANAGE OUR DATA?</a:t>
            </a:r>
            <a:endParaRPr sz="3600" b="0" strike="noStrike">
              <a:solidFill>
                <a:srgbClr val="000000"/>
              </a:solidFill>
              <a:latin typeface="Century Gothic"/>
              <a:ea typeface="Century Gothic"/>
              <a:cs typeface="Century Gothic"/>
              <a:sym typeface="Century Gothic"/>
            </a:endParaRPr>
          </a:p>
        </p:txBody>
      </p:sp>
      <p:pic>
        <p:nvPicPr>
          <p:cNvPr id="190" name="Google Shape;190;p33"/>
          <p:cNvPicPr preferRelativeResize="0"/>
          <p:nvPr/>
        </p:nvPicPr>
        <p:blipFill>
          <a:blip r:embed="rId3">
            <a:alphaModFix/>
          </a:blip>
          <a:stretch>
            <a:fillRect/>
          </a:stretch>
        </p:blipFill>
        <p:spPr>
          <a:xfrm>
            <a:off x="1184800" y="1823450"/>
            <a:ext cx="9488249" cy="4437625"/>
          </a:xfrm>
          <a:prstGeom prst="rect">
            <a:avLst/>
          </a:prstGeom>
          <a:noFill/>
          <a:ln>
            <a:noFill/>
          </a:ln>
        </p:spPr>
      </p:pic>
    </p:spTree>
  </p:cSld>
  <p:clrMapOvr>
    <a:masterClrMapping/>
  </p:clrMapOvr>
  <p:transition spd="slow">
    <p:wipe/>
  </p:transition>
</p:sld>
</file>

<file path=ppt/theme/theme1.xml><?xml version="1.0" encoding="utf-8"?>
<a:theme xmlns:a="http://schemas.openxmlformats.org/drawingml/2006/main" name="Office Theme">
  <a:themeElements>
    <a:clrScheme name="Office">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3E48600D35BB46A9D8C19737D6E703" ma:contentTypeVersion="2" ma:contentTypeDescription="Create a new document." ma:contentTypeScope="" ma:versionID="187d9eb224d672fbcbbd3fc1b03e6d57">
  <xsd:schema xmlns:xsd="http://www.w3.org/2001/XMLSchema" xmlns:xs="http://www.w3.org/2001/XMLSchema" xmlns:p="http://schemas.microsoft.com/office/2006/metadata/properties" xmlns:ns2="2517420b-6b65-489f-a8ec-b57c1964b300" targetNamespace="http://schemas.microsoft.com/office/2006/metadata/properties" ma:root="true" ma:fieldsID="7ed7683de6ae0fbe21ad8d85581c1eb6" ns2:_="">
    <xsd:import namespace="2517420b-6b65-489f-a8ec-b57c1964b30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17420b-6b65-489f-a8ec-b57c1964b3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F35CA66-1021-440B-98FC-399E7C76D4F0}"/>
</file>

<file path=customXml/itemProps2.xml><?xml version="1.0" encoding="utf-8"?>
<ds:datastoreItem xmlns:ds="http://schemas.openxmlformats.org/officeDocument/2006/customXml" ds:itemID="{D93C507B-6495-4541-8A56-859606D641B3}"/>
</file>

<file path=customXml/itemProps3.xml><?xml version="1.0" encoding="utf-8"?>
<ds:datastoreItem xmlns:ds="http://schemas.openxmlformats.org/officeDocument/2006/customXml" ds:itemID="{C1B3978F-05EF-43CC-BA82-1E3D1E5B2EE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48</Slides>
  <Notes>15</Notes>
  <HiddenSlides>0</HiddenSlides>
  <ScaleCrop>false</ScaleCrop>
  <HeadingPairs>
    <vt:vector size="4" baseType="variant">
      <vt:variant>
        <vt:lpstr>Theme</vt:lpstr>
      </vt:variant>
      <vt:variant>
        <vt:i4>2</vt:i4>
      </vt:variant>
      <vt:variant>
        <vt:lpstr>Slide Titles</vt:lpstr>
      </vt:variant>
      <vt:variant>
        <vt:i4>48</vt:i4>
      </vt:variant>
    </vt:vector>
  </HeadingPairs>
  <TitlesOfParts>
    <vt:vector size="50" baseType="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ESSENTIAL CHARACTERISTICS OF CLOUD COMPUTING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HISTORY &amp; EVOLUTION OF CLOUD COMPUTING </vt:lpstr>
      <vt:lpstr>PowerPoint Presentation</vt:lpstr>
      <vt:lpstr>PowerPoint Presentation</vt:lpstr>
      <vt:lpstr>PowerPoint Presentation</vt:lpstr>
      <vt:lpstr>PowerPoint Presentation</vt:lpstr>
      <vt:lpstr>PowerPoint Presentation</vt:lpstr>
      <vt:lpstr>PowerPoint Presentation</vt:lpstr>
      <vt:lpstr>TYPES OF CLOUD COMPUTING </vt:lpstr>
      <vt:lpstr>PowerPoint Presentation</vt:lpstr>
      <vt:lpstr>PowerPoint Presentation</vt:lpstr>
      <vt:lpstr>PowerPoint Presentation</vt:lpstr>
      <vt:lpstr>PowerPoint Presentation</vt:lpstr>
      <vt:lpstr>PowerPoint Presentation</vt:lpstr>
      <vt:lpstr>PowerPoint Presentation</vt:lpstr>
      <vt:lpstr>PAAS EXAMPLES</vt:lpstr>
      <vt:lpstr>IAAS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744</cp:revision>
  <dcterms:modified xsi:type="dcterms:W3CDTF">2020-06-01T01:58:47Z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0x010100C23E48600D35BB46A9D8C19737D6E703</vt:lpwstr>
  </property>
</Properties>
</file>